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</p:sldIdLst>
  <p:sldSz cx="10058400" cy="7772400"/>
  <p:notesSz cx="10058400" cy="7772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62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4FA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5791" y="808735"/>
            <a:ext cx="8306816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52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52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52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791" y="534416"/>
            <a:ext cx="8306816" cy="112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952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2106" y="2224695"/>
            <a:ext cx="8300720" cy="3684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12367" y="7027181"/>
            <a:ext cx="1535430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023586" y="7048522"/>
            <a:ext cx="189865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616368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26" Type="http://schemas.openxmlformats.org/officeDocument/2006/relationships/image" Target="../media/image107.png"/><Relationship Id="rId39" Type="http://schemas.openxmlformats.org/officeDocument/2006/relationships/image" Target="../media/image120.png"/><Relationship Id="rId21" Type="http://schemas.openxmlformats.org/officeDocument/2006/relationships/image" Target="../media/image102.png"/><Relationship Id="rId34" Type="http://schemas.openxmlformats.org/officeDocument/2006/relationships/image" Target="../media/image115.png"/><Relationship Id="rId42" Type="http://schemas.openxmlformats.org/officeDocument/2006/relationships/image" Target="../media/image123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29" Type="http://schemas.openxmlformats.org/officeDocument/2006/relationships/image" Target="../media/image110.png"/><Relationship Id="rId41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24" Type="http://schemas.openxmlformats.org/officeDocument/2006/relationships/image" Target="../media/image105.png"/><Relationship Id="rId32" Type="http://schemas.openxmlformats.org/officeDocument/2006/relationships/image" Target="../media/image113.png"/><Relationship Id="rId37" Type="http://schemas.openxmlformats.org/officeDocument/2006/relationships/image" Target="../media/image118.png"/><Relationship Id="rId40" Type="http://schemas.openxmlformats.org/officeDocument/2006/relationships/image" Target="../media/image121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23" Type="http://schemas.openxmlformats.org/officeDocument/2006/relationships/image" Target="../media/image104.png"/><Relationship Id="rId28" Type="http://schemas.openxmlformats.org/officeDocument/2006/relationships/image" Target="../media/image109.png"/><Relationship Id="rId36" Type="http://schemas.openxmlformats.org/officeDocument/2006/relationships/image" Target="../media/image117.png"/><Relationship Id="rId10" Type="http://schemas.openxmlformats.org/officeDocument/2006/relationships/image" Target="../media/image91.png"/><Relationship Id="rId19" Type="http://schemas.openxmlformats.org/officeDocument/2006/relationships/image" Target="../media/image100.png"/><Relationship Id="rId31" Type="http://schemas.openxmlformats.org/officeDocument/2006/relationships/image" Target="../media/image112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Relationship Id="rId22" Type="http://schemas.openxmlformats.org/officeDocument/2006/relationships/image" Target="../media/image103.png"/><Relationship Id="rId27" Type="http://schemas.openxmlformats.org/officeDocument/2006/relationships/image" Target="../media/image108.png"/><Relationship Id="rId30" Type="http://schemas.openxmlformats.org/officeDocument/2006/relationships/image" Target="../media/image111.png"/><Relationship Id="rId35" Type="http://schemas.openxmlformats.org/officeDocument/2006/relationships/image" Target="../media/image116.png"/><Relationship Id="rId43" Type="http://schemas.openxmlformats.org/officeDocument/2006/relationships/image" Target="../media/image124.png"/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5" Type="http://schemas.openxmlformats.org/officeDocument/2006/relationships/image" Target="../media/image106.png"/><Relationship Id="rId33" Type="http://schemas.openxmlformats.org/officeDocument/2006/relationships/image" Target="../media/image114.png"/><Relationship Id="rId38" Type="http://schemas.openxmlformats.org/officeDocument/2006/relationships/image" Target="../media/image1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26" Type="http://schemas.openxmlformats.org/officeDocument/2006/relationships/image" Target="../media/image168.png"/><Relationship Id="rId39" Type="http://schemas.openxmlformats.org/officeDocument/2006/relationships/image" Target="../media/image181.png"/><Relationship Id="rId21" Type="http://schemas.openxmlformats.org/officeDocument/2006/relationships/image" Target="../media/image163.png"/><Relationship Id="rId34" Type="http://schemas.openxmlformats.org/officeDocument/2006/relationships/image" Target="../media/image176.png"/><Relationship Id="rId42" Type="http://schemas.openxmlformats.org/officeDocument/2006/relationships/image" Target="../media/image184.png"/><Relationship Id="rId47" Type="http://schemas.openxmlformats.org/officeDocument/2006/relationships/image" Target="../media/image189.png"/><Relationship Id="rId50" Type="http://schemas.openxmlformats.org/officeDocument/2006/relationships/image" Target="../media/image192.png"/><Relationship Id="rId55" Type="http://schemas.openxmlformats.org/officeDocument/2006/relationships/image" Target="../media/image197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29" Type="http://schemas.openxmlformats.org/officeDocument/2006/relationships/image" Target="../media/image171.png"/><Relationship Id="rId11" Type="http://schemas.openxmlformats.org/officeDocument/2006/relationships/image" Target="../media/image153.pn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37" Type="http://schemas.openxmlformats.org/officeDocument/2006/relationships/image" Target="../media/image179.png"/><Relationship Id="rId40" Type="http://schemas.openxmlformats.org/officeDocument/2006/relationships/image" Target="../media/image182.png"/><Relationship Id="rId45" Type="http://schemas.openxmlformats.org/officeDocument/2006/relationships/image" Target="../media/image187.png"/><Relationship Id="rId53" Type="http://schemas.openxmlformats.org/officeDocument/2006/relationships/image" Target="../media/image195.png"/><Relationship Id="rId58" Type="http://schemas.openxmlformats.org/officeDocument/2006/relationships/image" Target="../media/image200.png"/><Relationship Id="rId5" Type="http://schemas.openxmlformats.org/officeDocument/2006/relationships/image" Target="../media/image147.png"/><Relationship Id="rId19" Type="http://schemas.openxmlformats.org/officeDocument/2006/relationships/image" Target="../media/image161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Relationship Id="rId27" Type="http://schemas.openxmlformats.org/officeDocument/2006/relationships/image" Target="../media/image169.png"/><Relationship Id="rId30" Type="http://schemas.openxmlformats.org/officeDocument/2006/relationships/image" Target="../media/image172.png"/><Relationship Id="rId35" Type="http://schemas.openxmlformats.org/officeDocument/2006/relationships/image" Target="../media/image177.png"/><Relationship Id="rId43" Type="http://schemas.openxmlformats.org/officeDocument/2006/relationships/image" Target="../media/image185.png"/><Relationship Id="rId48" Type="http://schemas.openxmlformats.org/officeDocument/2006/relationships/image" Target="../media/image190.png"/><Relationship Id="rId56" Type="http://schemas.openxmlformats.org/officeDocument/2006/relationships/image" Target="../media/image198.png"/><Relationship Id="rId8" Type="http://schemas.openxmlformats.org/officeDocument/2006/relationships/image" Target="../media/image150.png"/><Relationship Id="rId51" Type="http://schemas.openxmlformats.org/officeDocument/2006/relationships/image" Target="../media/image193.png"/><Relationship Id="rId3" Type="http://schemas.openxmlformats.org/officeDocument/2006/relationships/image" Target="../media/image145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7.png"/><Relationship Id="rId33" Type="http://schemas.openxmlformats.org/officeDocument/2006/relationships/image" Target="../media/image175.png"/><Relationship Id="rId38" Type="http://schemas.openxmlformats.org/officeDocument/2006/relationships/image" Target="../media/image180.png"/><Relationship Id="rId46" Type="http://schemas.openxmlformats.org/officeDocument/2006/relationships/image" Target="../media/image188.png"/><Relationship Id="rId59" Type="http://schemas.openxmlformats.org/officeDocument/2006/relationships/image" Target="../media/image201.png"/><Relationship Id="rId20" Type="http://schemas.openxmlformats.org/officeDocument/2006/relationships/image" Target="../media/image162.png"/><Relationship Id="rId41" Type="http://schemas.openxmlformats.org/officeDocument/2006/relationships/image" Target="../media/image183.png"/><Relationship Id="rId54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5" Type="http://schemas.openxmlformats.org/officeDocument/2006/relationships/image" Target="../media/image157.png"/><Relationship Id="rId23" Type="http://schemas.openxmlformats.org/officeDocument/2006/relationships/image" Target="../media/image165.png"/><Relationship Id="rId28" Type="http://schemas.openxmlformats.org/officeDocument/2006/relationships/image" Target="../media/image170.png"/><Relationship Id="rId36" Type="http://schemas.openxmlformats.org/officeDocument/2006/relationships/image" Target="../media/image178.png"/><Relationship Id="rId49" Type="http://schemas.openxmlformats.org/officeDocument/2006/relationships/image" Target="../media/image191.png"/><Relationship Id="rId57" Type="http://schemas.openxmlformats.org/officeDocument/2006/relationships/image" Target="../media/image199.png"/><Relationship Id="rId10" Type="http://schemas.openxmlformats.org/officeDocument/2006/relationships/image" Target="../media/image152.png"/><Relationship Id="rId31" Type="http://schemas.openxmlformats.org/officeDocument/2006/relationships/image" Target="../media/image173.png"/><Relationship Id="rId44" Type="http://schemas.openxmlformats.org/officeDocument/2006/relationships/image" Target="../media/image186.png"/><Relationship Id="rId52" Type="http://schemas.openxmlformats.org/officeDocument/2006/relationships/image" Target="../media/image19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g"/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4.png"/><Relationship Id="rId21" Type="http://schemas.openxmlformats.org/officeDocument/2006/relationships/image" Target="../media/image228.png"/><Relationship Id="rId42" Type="http://schemas.openxmlformats.org/officeDocument/2006/relationships/image" Target="../media/image249.png"/><Relationship Id="rId63" Type="http://schemas.openxmlformats.org/officeDocument/2006/relationships/image" Target="../media/image270.png"/><Relationship Id="rId84" Type="http://schemas.openxmlformats.org/officeDocument/2006/relationships/image" Target="../media/image291.png"/><Relationship Id="rId138" Type="http://schemas.openxmlformats.org/officeDocument/2006/relationships/image" Target="../media/image345.png"/><Relationship Id="rId107" Type="http://schemas.openxmlformats.org/officeDocument/2006/relationships/image" Target="../media/image314.png"/><Relationship Id="rId11" Type="http://schemas.openxmlformats.org/officeDocument/2006/relationships/image" Target="../media/image218.png"/><Relationship Id="rId32" Type="http://schemas.openxmlformats.org/officeDocument/2006/relationships/image" Target="../media/image239.png"/><Relationship Id="rId37" Type="http://schemas.openxmlformats.org/officeDocument/2006/relationships/image" Target="../media/image244.png"/><Relationship Id="rId53" Type="http://schemas.openxmlformats.org/officeDocument/2006/relationships/image" Target="../media/image260.png"/><Relationship Id="rId58" Type="http://schemas.openxmlformats.org/officeDocument/2006/relationships/image" Target="../media/image265.png"/><Relationship Id="rId74" Type="http://schemas.openxmlformats.org/officeDocument/2006/relationships/image" Target="../media/image281.png"/><Relationship Id="rId79" Type="http://schemas.openxmlformats.org/officeDocument/2006/relationships/image" Target="../media/image286.png"/><Relationship Id="rId102" Type="http://schemas.openxmlformats.org/officeDocument/2006/relationships/image" Target="../media/image309.png"/><Relationship Id="rId123" Type="http://schemas.openxmlformats.org/officeDocument/2006/relationships/image" Target="../media/image330.png"/><Relationship Id="rId128" Type="http://schemas.openxmlformats.org/officeDocument/2006/relationships/image" Target="../media/image335.png"/><Relationship Id="rId5" Type="http://schemas.openxmlformats.org/officeDocument/2006/relationships/image" Target="../media/image212.png"/><Relationship Id="rId90" Type="http://schemas.openxmlformats.org/officeDocument/2006/relationships/image" Target="../media/image297.png"/><Relationship Id="rId95" Type="http://schemas.openxmlformats.org/officeDocument/2006/relationships/image" Target="../media/image302.png"/><Relationship Id="rId22" Type="http://schemas.openxmlformats.org/officeDocument/2006/relationships/image" Target="../media/image229.png"/><Relationship Id="rId27" Type="http://schemas.openxmlformats.org/officeDocument/2006/relationships/image" Target="../media/image234.png"/><Relationship Id="rId43" Type="http://schemas.openxmlformats.org/officeDocument/2006/relationships/image" Target="../media/image250.png"/><Relationship Id="rId48" Type="http://schemas.openxmlformats.org/officeDocument/2006/relationships/image" Target="../media/image255.png"/><Relationship Id="rId64" Type="http://schemas.openxmlformats.org/officeDocument/2006/relationships/image" Target="../media/image271.png"/><Relationship Id="rId69" Type="http://schemas.openxmlformats.org/officeDocument/2006/relationships/image" Target="../media/image276.png"/><Relationship Id="rId113" Type="http://schemas.openxmlformats.org/officeDocument/2006/relationships/image" Target="../media/image320.png"/><Relationship Id="rId118" Type="http://schemas.openxmlformats.org/officeDocument/2006/relationships/image" Target="../media/image325.png"/><Relationship Id="rId134" Type="http://schemas.openxmlformats.org/officeDocument/2006/relationships/image" Target="../media/image341.png"/><Relationship Id="rId139" Type="http://schemas.openxmlformats.org/officeDocument/2006/relationships/image" Target="../media/image346.png"/><Relationship Id="rId80" Type="http://schemas.openxmlformats.org/officeDocument/2006/relationships/image" Target="../media/image287.png"/><Relationship Id="rId85" Type="http://schemas.openxmlformats.org/officeDocument/2006/relationships/image" Target="../media/image292.png"/><Relationship Id="rId12" Type="http://schemas.openxmlformats.org/officeDocument/2006/relationships/image" Target="../media/image219.png"/><Relationship Id="rId17" Type="http://schemas.openxmlformats.org/officeDocument/2006/relationships/image" Target="../media/image224.png"/><Relationship Id="rId33" Type="http://schemas.openxmlformats.org/officeDocument/2006/relationships/image" Target="../media/image240.png"/><Relationship Id="rId38" Type="http://schemas.openxmlformats.org/officeDocument/2006/relationships/image" Target="../media/image245.png"/><Relationship Id="rId59" Type="http://schemas.openxmlformats.org/officeDocument/2006/relationships/image" Target="../media/image266.png"/><Relationship Id="rId103" Type="http://schemas.openxmlformats.org/officeDocument/2006/relationships/image" Target="../media/image310.png"/><Relationship Id="rId108" Type="http://schemas.openxmlformats.org/officeDocument/2006/relationships/image" Target="../media/image315.png"/><Relationship Id="rId124" Type="http://schemas.openxmlformats.org/officeDocument/2006/relationships/image" Target="../media/image331.png"/><Relationship Id="rId129" Type="http://schemas.openxmlformats.org/officeDocument/2006/relationships/image" Target="../media/image336.png"/><Relationship Id="rId54" Type="http://schemas.openxmlformats.org/officeDocument/2006/relationships/image" Target="../media/image261.png"/><Relationship Id="rId70" Type="http://schemas.openxmlformats.org/officeDocument/2006/relationships/image" Target="../media/image277.png"/><Relationship Id="rId75" Type="http://schemas.openxmlformats.org/officeDocument/2006/relationships/image" Target="../media/image282.png"/><Relationship Id="rId91" Type="http://schemas.openxmlformats.org/officeDocument/2006/relationships/image" Target="../media/image298.png"/><Relationship Id="rId96" Type="http://schemas.openxmlformats.org/officeDocument/2006/relationships/image" Target="../media/image303.png"/><Relationship Id="rId140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23" Type="http://schemas.openxmlformats.org/officeDocument/2006/relationships/image" Target="../media/image230.png"/><Relationship Id="rId28" Type="http://schemas.openxmlformats.org/officeDocument/2006/relationships/image" Target="../media/image235.png"/><Relationship Id="rId49" Type="http://schemas.openxmlformats.org/officeDocument/2006/relationships/image" Target="../media/image256.png"/><Relationship Id="rId114" Type="http://schemas.openxmlformats.org/officeDocument/2006/relationships/image" Target="../media/image321.png"/><Relationship Id="rId119" Type="http://schemas.openxmlformats.org/officeDocument/2006/relationships/image" Target="../media/image326.png"/><Relationship Id="rId44" Type="http://schemas.openxmlformats.org/officeDocument/2006/relationships/image" Target="../media/image251.png"/><Relationship Id="rId60" Type="http://schemas.openxmlformats.org/officeDocument/2006/relationships/image" Target="../media/image267.png"/><Relationship Id="rId65" Type="http://schemas.openxmlformats.org/officeDocument/2006/relationships/image" Target="../media/image272.png"/><Relationship Id="rId81" Type="http://schemas.openxmlformats.org/officeDocument/2006/relationships/image" Target="../media/image288.png"/><Relationship Id="rId86" Type="http://schemas.openxmlformats.org/officeDocument/2006/relationships/image" Target="../media/image293.png"/><Relationship Id="rId130" Type="http://schemas.openxmlformats.org/officeDocument/2006/relationships/image" Target="../media/image337.png"/><Relationship Id="rId135" Type="http://schemas.openxmlformats.org/officeDocument/2006/relationships/image" Target="../media/image342.png"/><Relationship Id="rId13" Type="http://schemas.openxmlformats.org/officeDocument/2006/relationships/image" Target="../media/image220.png"/><Relationship Id="rId18" Type="http://schemas.openxmlformats.org/officeDocument/2006/relationships/image" Target="../media/image225.png"/><Relationship Id="rId39" Type="http://schemas.openxmlformats.org/officeDocument/2006/relationships/image" Target="../media/image246.png"/><Relationship Id="rId109" Type="http://schemas.openxmlformats.org/officeDocument/2006/relationships/image" Target="../media/image316.png"/><Relationship Id="rId34" Type="http://schemas.openxmlformats.org/officeDocument/2006/relationships/image" Target="../media/image241.png"/><Relationship Id="rId50" Type="http://schemas.openxmlformats.org/officeDocument/2006/relationships/image" Target="../media/image257.png"/><Relationship Id="rId55" Type="http://schemas.openxmlformats.org/officeDocument/2006/relationships/image" Target="../media/image262.png"/><Relationship Id="rId76" Type="http://schemas.openxmlformats.org/officeDocument/2006/relationships/image" Target="../media/image283.png"/><Relationship Id="rId97" Type="http://schemas.openxmlformats.org/officeDocument/2006/relationships/image" Target="../media/image304.png"/><Relationship Id="rId104" Type="http://schemas.openxmlformats.org/officeDocument/2006/relationships/image" Target="../media/image311.png"/><Relationship Id="rId120" Type="http://schemas.openxmlformats.org/officeDocument/2006/relationships/image" Target="../media/image327.png"/><Relationship Id="rId125" Type="http://schemas.openxmlformats.org/officeDocument/2006/relationships/image" Target="../media/image332.png"/><Relationship Id="rId141" Type="http://schemas.openxmlformats.org/officeDocument/2006/relationships/image" Target="../media/image348.png"/><Relationship Id="rId7" Type="http://schemas.openxmlformats.org/officeDocument/2006/relationships/image" Target="../media/image214.png"/><Relationship Id="rId71" Type="http://schemas.openxmlformats.org/officeDocument/2006/relationships/image" Target="../media/image278.png"/><Relationship Id="rId92" Type="http://schemas.openxmlformats.org/officeDocument/2006/relationships/image" Target="../media/image299.png"/><Relationship Id="rId2" Type="http://schemas.openxmlformats.org/officeDocument/2006/relationships/image" Target="../media/image209.png"/><Relationship Id="rId29" Type="http://schemas.openxmlformats.org/officeDocument/2006/relationships/image" Target="../media/image236.png"/><Relationship Id="rId24" Type="http://schemas.openxmlformats.org/officeDocument/2006/relationships/image" Target="../media/image231.png"/><Relationship Id="rId40" Type="http://schemas.openxmlformats.org/officeDocument/2006/relationships/image" Target="../media/image247.png"/><Relationship Id="rId45" Type="http://schemas.openxmlformats.org/officeDocument/2006/relationships/image" Target="../media/image252.png"/><Relationship Id="rId66" Type="http://schemas.openxmlformats.org/officeDocument/2006/relationships/image" Target="../media/image273.png"/><Relationship Id="rId87" Type="http://schemas.openxmlformats.org/officeDocument/2006/relationships/image" Target="../media/image294.png"/><Relationship Id="rId110" Type="http://schemas.openxmlformats.org/officeDocument/2006/relationships/image" Target="../media/image317.png"/><Relationship Id="rId115" Type="http://schemas.openxmlformats.org/officeDocument/2006/relationships/image" Target="../media/image322.png"/><Relationship Id="rId131" Type="http://schemas.openxmlformats.org/officeDocument/2006/relationships/image" Target="../media/image338.png"/><Relationship Id="rId136" Type="http://schemas.openxmlformats.org/officeDocument/2006/relationships/image" Target="../media/image343.png"/><Relationship Id="rId61" Type="http://schemas.openxmlformats.org/officeDocument/2006/relationships/image" Target="../media/image268.png"/><Relationship Id="rId82" Type="http://schemas.openxmlformats.org/officeDocument/2006/relationships/image" Target="../media/image289.png"/><Relationship Id="rId19" Type="http://schemas.openxmlformats.org/officeDocument/2006/relationships/image" Target="../media/image226.png"/><Relationship Id="rId14" Type="http://schemas.openxmlformats.org/officeDocument/2006/relationships/image" Target="../media/image221.png"/><Relationship Id="rId30" Type="http://schemas.openxmlformats.org/officeDocument/2006/relationships/image" Target="../media/image237.png"/><Relationship Id="rId35" Type="http://schemas.openxmlformats.org/officeDocument/2006/relationships/image" Target="../media/image242.png"/><Relationship Id="rId56" Type="http://schemas.openxmlformats.org/officeDocument/2006/relationships/image" Target="../media/image263.png"/><Relationship Id="rId77" Type="http://schemas.openxmlformats.org/officeDocument/2006/relationships/image" Target="../media/image284.png"/><Relationship Id="rId100" Type="http://schemas.openxmlformats.org/officeDocument/2006/relationships/image" Target="../media/image307.png"/><Relationship Id="rId105" Type="http://schemas.openxmlformats.org/officeDocument/2006/relationships/image" Target="../media/image312.png"/><Relationship Id="rId126" Type="http://schemas.openxmlformats.org/officeDocument/2006/relationships/image" Target="../media/image333.png"/><Relationship Id="rId8" Type="http://schemas.openxmlformats.org/officeDocument/2006/relationships/image" Target="../media/image215.png"/><Relationship Id="rId51" Type="http://schemas.openxmlformats.org/officeDocument/2006/relationships/image" Target="../media/image258.png"/><Relationship Id="rId72" Type="http://schemas.openxmlformats.org/officeDocument/2006/relationships/image" Target="../media/image279.png"/><Relationship Id="rId93" Type="http://schemas.openxmlformats.org/officeDocument/2006/relationships/image" Target="../media/image300.png"/><Relationship Id="rId98" Type="http://schemas.openxmlformats.org/officeDocument/2006/relationships/image" Target="../media/image305.png"/><Relationship Id="rId121" Type="http://schemas.openxmlformats.org/officeDocument/2006/relationships/image" Target="../media/image328.png"/><Relationship Id="rId142" Type="http://schemas.openxmlformats.org/officeDocument/2006/relationships/image" Target="../media/image349.png"/><Relationship Id="rId3" Type="http://schemas.openxmlformats.org/officeDocument/2006/relationships/image" Target="../media/image210.png"/><Relationship Id="rId25" Type="http://schemas.openxmlformats.org/officeDocument/2006/relationships/image" Target="../media/image232.png"/><Relationship Id="rId46" Type="http://schemas.openxmlformats.org/officeDocument/2006/relationships/image" Target="../media/image253.png"/><Relationship Id="rId67" Type="http://schemas.openxmlformats.org/officeDocument/2006/relationships/image" Target="../media/image274.png"/><Relationship Id="rId116" Type="http://schemas.openxmlformats.org/officeDocument/2006/relationships/image" Target="../media/image323.png"/><Relationship Id="rId137" Type="http://schemas.openxmlformats.org/officeDocument/2006/relationships/image" Target="../media/image344.png"/><Relationship Id="rId20" Type="http://schemas.openxmlformats.org/officeDocument/2006/relationships/image" Target="../media/image227.png"/><Relationship Id="rId41" Type="http://schemas.openxmlformats.org/officeDocument/2006/relationships/image" Target="../media/image248.png"/><Relationship Id="rId62" Type="http://schemas.openxmlformats.org/officeDocument/2006/relationships/image" Target="../media/image269.png"/><Relationship Id="rId83" Type="http://schemas.openxmlformats.org/officeDocument/2006/relationships/image" Target="../media/image290.png"/><Relationship Id="rId88" Type="http://schemas.openxmlformats.org/officeDocument/2006/relationships/image" Target="../media/image295.png"/><Relationship Id="rId111" Type="http://schemas.openxmlformats.org/officeDocument/2006/relationships/image" Target="../media/image318.png"/><Relationship Id="rId132" Type="http://schemas.openxmlformats.org/officeDocument/2006/relationships/image" Target="../media/image339.png"/><Relationship Id="rId15" Type="http://schemas.openxmlformats.org/officeDocument/2006/relationships/image" Target="../media/image222.png"/><Relationship Id="rId36" Type="http://schemas.openxmlformats.org/officeDocument/2006/relationships/image" Target="../media/image243.png"/><Relationship Id="rId57" Type="http://schemas.openxmlformats.org/officeDocument/2006/relationships/image" Target="../media/image264.png"/><Relationship Id="rId106" Type="http://schemas.openxmlformats.org/officeDocument/2006/relationships/image" Target="../media/image313.png"/><Relationship Id="rId127" Type="http://schemas.openxmlformats.org/officeDocument/2006/relationships/image" Target="../media/image334.png"/><Relationship Id="rId10" Type="http://schemas.openxmlformats.org/officeDocument/2006/relationships/image" Target="../media/image217.png"/><Relationship Id="rId31" Type="http://schemas.openxmlformats.org/officeDocument/2006/relationships/image" Target="../media/image238.png"/><Relationship Id="rId52" Type="http://schemas.openxmlformats.org/officeDocument/2006/relationships/image" Target="../media/image259.png"/><Relationship Id="rId73" Type="http://schemas.openxmlformats.org/officeDocument/2006/relationships/image" Target="../media/image280.png"/><Relationship Id="rId78" Type="http://schemas.openxmlformats.org/officeDocument/2006/relationships/image" Target="../media/image285.png"/><Relationship Id="rId94" Type="http://schemas.openxmlformats.org/officeDocument/2006/relationships/image" Target="../media/image301.png"/><Relationship Id="rId99" Type="http://schemas.openxmlformats.org/officeDocument/2006/relationships/image" Target="../media/image306.png"/><Relationship Id="rId101" Type="http://schemas.openxmlformats.org/officeDocument/2006/relationships/image" Target="../media/image308.png"/><Relationship Id="rId122" Type="http://schemas.openxmlformats.org/officeDocument/2006/relationships/image" Target="../media/image329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Relationship Id="rId26" Type="http://schemas.openxmlformats.org/officeDocument/2006/relationships/image" Target="../media/image233.png"/><Relationship Id="rId47" Type="http://schemas.openxmlformats.org/officeDocument/2006/relationships/image" Target="../media/image254.png"/><Relationship Id="rId68" Type="http://schemas.openxmlformats.org/officeDocument/2006/relationships/image" Target="../media/image275.png"/><Relationship Id="rId89" Type="http://schemas.openxmlformats.org/officeDocument/2006/relationships/image" Target="../media/image296.png"/><Relationship Id="rId112" Type="http://schemas.openxmlformats.org/officeDocument/2006/relationships/image" Target="../media/image319.png"/><Relationship Id="rId133" Type="http://schemas.openxmlformats.org/officeDocument/2006/relationships/image" Target="../media/image340.png"/><Relationship Id="rId16" Type="http://schemas.openxmlformats.org/officeDocument/2006/relationships/image" Target="../media/image223.png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5.png"/><Relationship Id="rId21" Type="http://schemas.openxmlformats.org/officeDocument/2006/relationships/image" Target="../media/image369.png"/><Relationship Id="rId63" Type="http://schemas.openxmlformats.org/officeDocument/2006/relationships/image" Target="../media/image411.png"/><Relationship Id="rId159" Type="http://schemas.openxmlformats.org/officeDocument/2006/relationships/image" Target="../media/image507.png"/><Relationship Id="rId170" Type="http://schemas.openxmlformats.org/officeDocument/2006/relationships/image" Target="../media/image518.png"/><Relationship Id="rId226" Type="http://schemas.openxmlformats.org/officeDocument/2006/relationships/image" Target="../media/image574.png"/><Relationship Id="rId268" Type="http://schemas.openxmlformats.org/officeDocument/2006/relationships/image" Target="../media/image616.png"/><Relationship Id="rId32" Type="http://schemas.openxmlformats.org/officeDocument/2006/relationships/image" Target="../media/image380.png"/><Relationship Id="rId74" Type="http://schemas.openxmlformats.org/officeDocument/2006/relationships/image" Target="../media/image422.png"/><Relationship Id="rId128" Type="http://schemas.openxmlformats.org/officeDocument/2006/relationships/image" Target="../media/image476.png"/><Relationship Id="rId5" Type="http://schemas.openxmlformats.org/officeDocument/2006/relationships/image" Target="../media/image353.png"/><Relationship Id="rId95" Type="http://schemas.openxmlformats.org/officeDocument/2006/relationships/image" Target="../media/image443.png"/><Relationship Id="rId160" Type="http://schemas.openxmlformats.org/officeDocument/2006/relationships/image" Target="../media/image508.png"/><Relationship Id="rId181" Type="http://schemas.openxmlformats.org/officeDocument/2006/relationships/image" Target="../media/image529.png"/><Relationship Id="rId216" Type="http://schemas.openxmlformats.org/officeDocument/2006/relationships/image" Target="../media/image564.png"/><Relationship Id="rId237" Type="http://schemas.openxmlformats.org/officeDocument/2006/relationships/image" Target="../media/image585.png"/><Relationship Id="rId258" Type="http://schemas.openxmlformats.org/officeDocument/2006/relationships/image" Target="../media/image606.png"/><Relationship Id="rId22" Type="http://schemas.openxmlformats.org/officeDocument/2006/relationships/image" Target="../media/image370.png"/><Relationship Id="rId43" Type="http://schemas.openxmlformats.org/officeDocument/2006/relationships/image" Target="../media/image391.png"/><Relationship Id="rId64" Type="http://schemas.openxmlformats.org/officeDocument/2006/relationships/image" Target="../media/image412.png"/><Relationship Id="rId118" Type="http://schemas.openxmlformats.org/officeDocument/2006/relationships/image" Target="../media/image466.png"/><Relationship Id="rId139" Type="http://schemas.openxmlformats.org/officeDocument/2006/relationships/image" Target="../media/image487.png"/><Relationship Id="rId85" Type="http://schemas.openxmlformats.org/officeDocument/2006/relationships/image" Target="../media/image433.png"/><Relationship Id="rId150" Type="http://schemas.openxmlformats.org/officeDocument/2006/relationships/image" Target="../media/image498.png"/><Relationship Id="rId171" Type="http://schemas.openxmlformats.org/officeDocument/2006/relationships/image" Target="../media/image519.png"/><Relationship Id="rId192" Type="http://schemas.openxmlformats.org/officeDocument/2006/relationships/image" Target="../media/image540.png"/><Relationship Id="rId206" Type="http://schemas.openxmlformats.org/officeDocument/2006/relationships/image" Target="../media/image554.png"/><Relationship Id="rId227" Type="http://schemas.openxmlformats.org/officeDocument/2006/relationships/image" Target="../media/image575.png"/><Relationship Id="rId248" Type="http://schemas.openxmlformats.org/officeDocument/2006/relationships/image" Target="../media/image596.png"/><Relationship Id="rId269" Type="http://schemas.openxmlformats.org/officeDocument/2006/relationships/image" Target="../media/image617.png"/><Relationship Id="rId12" Type="http://schemas.openxmlformats.org/officeDocument/2006/relationships/image" Target="../media/image360.png"/><Relationship Id="rId33" Type="http://schemas.openxmlformats.org/officeDocument/2006/relationships/image" Target="../media/image381.png"/><Relationship Id="rId108" Type="http://schemas.openxmlformats.org/officeDocument/2006/relationships/image" Target="../media/image456.png"/><Relationship Id="rId129" Type="http://schemas.openxmlformats.org/officeDocument/2006/relationships/image" Target="../media/image477.png"/><Relationship Id="rId54" Type="http://schemas.openxmlformats.org/officeDocument/2006/relationships/image" Target="../media/image402.png"/><Relationship Id="rId75" Type="http://schemas.openxmlformats.org/officeDocument/2006/relationships/image" Target="../media/image423.png"/><Relationship Id="rId96" Type="http://schemas.openxmlformats.org/officeDocument/2006/relationships/image" Target="../media/image444.png"/><Relationship Id="rId140" Type="http://schemas.openxmlformats.org/officeDocument/2006/relationships/image" Target="../media/image488.png"/><Relationship Id="rId161" Type="http://schemas.openxmlformats.org/officeDocument/2006/relationships/image" Target="../media/image509.png"/><Relationship Id="rId182" Type="http://schemas.openxmlformats.org/officeDocument/2006/relationships/image" Target="../media/image530.png"/><Relationship Id="rId217" Type="http://schemas.openxmlformats.org/officeDocument/2006/relationships/image" Target="../media/image565.png"/><Relationship Id="rId6" Type="http://schemas.openxmlformats.org/officeDocument/2006/relationships/image" Target="../media/image354.png"/><Relationship Id="rId238" Type="http://schemas.openxmlformats.org/officeDocument/2006/relationships/image" Target="../media/image586.png"/><Relationship Id="rId259" Type="http://schemas.openxmlformats.org/officeDocument/2006/relationships/image" Target="../media/image607.png"/><Relationship Id="rId23" Type="http://schemas.openxmlformats.org/officeDocument/2006/relationships/image" Target="../media/image371.png"/><Relationship Id="rId119" Type="http://schemas.openxmlformats.org/officeDocument/2006/relationships/image" Target="../media/image467.png"/><Relationship Id="rId270" Type="http://schemas.openxmlformats.org/officeDocument/2006/relationships/image" Target="../media/image618.png"/><Relationship Id="rId44" Type="http://schemas.openxmlformats.org/officeDocument/2006/relationships/image" Target="../media/image392.png"/><Relationship Id="rId65" Type="http://schemas.openxmlformats.org/officeDocument/2006/relationships/image" Target="../media/image413.png"/><Relationship Id="rId86" Type="http://schemas.openxmlformats.org/officeDocument/2006/relationships/image" Target="../media/image434.png"/><Relationship Id="rId130" Type="http://schemas.openxmlformats.org/officeDocument/2006/relationships/image" Target="../media/image478.png"/><Relationship Id="rId151" Type="http://schemas.openxmlformats.org/officeDocument/2006/relationships/image" Target="../media/image499.png"/><Relationship Id="rId172" Type="http://schemas.openxmlformats.org/officeDocument/2006/relationships/image" Target="../media/image520.png"/><Relationship Id="rId193" Type="http://schemas.openxmlformats.org/officeDocument/2006/relationships/image" Target="../media/image541.png"/><Relationship Id="rId207" Type="http://schemas.openxmlformats.org/officeDocument/2006/relationships/image" Target="../media/image555.png"/><Relationship Id="rId228" Type="http://schemas.openxmlformats.org/officeDocument/2006/relationships/image" Target="../media/image576.png"/><Relationship Id="rId249" Type="http://schemas.openxmlformats.org/officeDocument/2006/relationships/image" Target="../media/image597.png"/><Relationship Id="rId13" Type="http://schemas.openxmlformats.org/officeDocument/2006/relationships/image" Target="../media/image361.png"/><Relationship Id="rId109" Type="http://schemas.openxmlformats.org/officeDocument/2006/relationships/image" Target="../media/image457.png"/><Relationship Id="rId260" Type="http://schemas.openxmlformats.org/officeDocument/2006/relationships/image" Target="../media/image608.png"/><Relationship Id="rId34" Type="http://schemas.openxmlformats.org/officeDocument/2006/relationships/image" Target="../media/image382.png"/><Relationship Id="rId55" Type="http://schemas.openxmlformats.org/officeDocument/2006/relationships/image" Target="../media/image403.png"/><Relationship Id="rId76" Type="http://schemas.openxmlformats.org/officeDocument/2006/relationships/image" Target="../media/image424.png"/><Relationship Id="rId97" Type="http://schemas.openxmlformats.org/officeDocument/2006/relationships/image" Target="../media/image445.png"/><Relationship Id="rId120" Type="http://schemas.openxmlformats.org/officeDocument/2006/relationships/image" Target="../media/image468.png"/><Relationship Id="rId141" Type="http://schemas.openxmlformats.org/officeDocument/2006/relationships/image" Target="../media/image489.png"/><Relationship Id="rId7" Type="http://schemas.openxmlformats.org/officeDocument/2006/relationships/image" Target="../media/image355.png"/><Relationship Id="rId162" Type="http://schemas.openxmlformats.org/officeDocument/2006/relationships/image" Target="../media/image510.png"/><Relationship Id="rId183" Type="http://schemas.openxmlformats.org/officeDocument/2006/relationships/image" Target="../media/image531.png"/><Relationship Id="rId218" Type="http://schemas.openxmlformats.org/officeDocument/2006/relationships/image" Target="../media/image566.png"/><Relationship Id="rId239" Type="http://schemas.openxmlformats.org/officeDocument/2006/relationships/image" Target="../media/image587.png"/><Relationship Id="rId250" Type="http://schemas.openxmlformats.org/officeDocument/2006/relationships/image" Target="../media/image598.png"/><Relationship Id="rId271" Type="http://schemas.openxmlformats.org/officeDocument/2006/relationships/image" Target="../media/image619.png"/><Relationship Id="rId24" Type="http://schemas.openxmlformats.org/officeDocument/2006/relationships/image" Target="../media/image372.png"/><Relationship Id="rId45" Type="http://schemas.openxmlformats.org/officeDocument/2006/relationships/image" Target="../media/image393.png"/><Relationship Id="rId66" Type="http://schemas.openxmlformats.org/officeDocument/2006/relationships/image" Target="../media/image414.png"/><Relationship Id="rId87" Type="http://schemas.openxmlformats.org/officeDocument/2006/relationships/image" Target="../media/image435.png"/><Relationship Id="rId110" Type="http://schemas.openxmlformats.org/officeDocument/2006/relationships/image" Target="../media/image458.png"/><Relationship Id="rId131" Type="http://schemas.openxmlformats.org/officeDocument/2006/relationships/image" Target="../media/image479.png"/><Relationship Id="rId152" Type="http://schemas.openxmlformats.org/officeDocument/2006/relationships/image" Target="../media/image500.png"/><Relationship Id="rId173" Type="http://schemas.openxmlformats.org/officeDocument/2006/relationships/image" Target="../media/image521.png"/><Relationship Id="rId194" Type="http://schemas.openxmlformats.org/officeDocument/2006/relationships/image" Target="../media/image542.png"/><Relationship Id="rId208" Type="http://schemas.openxmlformats.org/officeDocument/2006/relationships/image" Target="../media/image556.png"/><Relationship Id="rId229" Type="http://schemas.openxmlformats.org/officeDocument/2006/relationships/image" Target="../media/image577.png"/><Relationship Id="rId240" Type="http://schemas.openxmlformats.org/officeDocument/2006/relationships/image" Target="../media/image588.png"/><Relationship Id="rId261" Type="http://schemas.openxmlformats.org/officeDocument/2006/relationships/image" Target="../media/image609.png"/><Relationship Id="rId14" Type="http://schemas.openxmlformats.org/officeDocument/2006/relationships/image" Target="../media/image362.png"/><Relationship Id="rId35" Type="http://schemas.openxmlformats.org/officeDocument/2006/relationships/image" Target="../media/image383.png"/><Relationship Id="rId56" Type="http://schemas.openxmlformats.org/officeDocument/2006/relationships/image" Target="../media/image404.png"/><Relationship Id="rId77" Type="http://schemas.openxmlformats.org/officeDocument/2006/relationships/image" Target="../media/image425.png"/><Relationship Id="rId100" Type="http://schemas.openxmlformats.org/officeDocument/2006/relationships/image" Target="../media/image448.png"/><Relationship Id="rId8" Type="http://schemas.openxmlformats.org/officeDocument/2006/relationships/image" Target="../media/image356.png"/><Relationship Id="rId98" Type="http://schemas.openxmlformats.org/officeDocument/2006/relationships/image" Target="../media/image446.png"/><Relationship Id="rId121" Type="http://schemas.openxmlformats.org/officeDocument/2006/relationships/image" Target="../media/image469.png"/><Relationship Id="rId142" Type="http://schemas.openxmlformats.org/officeDocument/2006/relationships/image" Target="../media/image490.png"/><Relationship Id="rId163" Type="http://schemas.openxmlformats.org/officeDocument/2006/relationships/image" Target="../media/image511.png"/><Relationship Id="rId184" Type="http://schemas.openxmlformats.org/officeDocument/2006/relationships/image" Target="../media/image532.png"/><Relationship Id="rId219" Type="http://schemas.openxmlformats.org/officeDocument/2006/relationships/image" Target="../media/image567.png"/><Relationship Id="rId230" Type="http://schemas.openxmlformats.org/officeDocument/2006/relationships/image" Target="../media/image578.png"/><Relationship Id="rId251" Type="http://schemas.openxmlformats.org/officeDocument/2006/relationships/image" Target="../media/image599.png"/><Relationship Id="rId25" Type="http://schemas.openxmlformats.org/officeDocument/2006/relationships/image" Target="../media/image373.png"/><Relationship Id="rId46" Type="http://schemas.openxmlformats.org/officeDocument/2006/relationships/image" Target="../media/image394.png"/><Relationship Id="rId67" Type="http://schemas.openxmlformats.org/officeDocument/2006/relationships/image" Target="../media/image415.png"/><Relationship Id="rId272" Type="http://schemas.openxmlformats.org/officeDocument/2006/relationships/image" Target="../media/image620.png"/><Relationship Id="rId88" Type="http://schemas.openxmlformats.org/officeDocument/2006/relationships/image" Target="../media/image436.png"/><Relationship Id="rId111" Type="http://schemas.openxmlformats.org/officeDocument/2006/relationships/image" Target="../media/image459.png"/><Relationship Id="rId132" Type="http://schemas.openxmlformats.org/officeDocument/2006/relationships/image" Target="../media/image480.png"/><Relationship Id="rId153" Type="http://schemas.openxmlformats.org/officeDocument/2006/relationships/image" Target="../media/image501.png"/><Relationship Id="rId174" Type="http://schemas.openxmlformats.org/officeDocument/2006/relationships/image" Target="../media/image522.png"/><Relationship Id="rId195" Type="http://schemas.openxmlformats.org/officeDocument/2006/relationships/image" Target="../media/image543.png"/><Relationship Id="rId209" Type="http://schemas.openxmlformats.org/officeDocument/2006/relationships/image" Target="../media/image557.png"/><Relationship Id="rId220" Type="http://schemas.openxmlformats.org/officeDocument/2006/relationships/image" Target="../media/image568.png"/><Relationship Id="rId241" Type="http://schemas.openxmlformats.org/officeDocument/2006/relationships/image" Target="../media/image589.png"/><Relationship Id="rId15" Type="http://schemas.openxmlformats.org/officeDocument/2006/relationships/image" Target="../media/image363.png"/><Relationship Id="rId36" Type="http://schemas.openxmlformats.org/officeDocument/2006/relationships/image" Target="../media/image384.png"/><Relationship Id="rId57" Type="http://schemas.openxmlformats.org/officeDocument/2006/relationships/image" Target="../media/image405.png"/><Relationship Id="rId262" Type="http://schemas.openxmlformats.org/officeDocument/2006/relationships/image" Target="../media/image610.png"/><Relationship Id="rId78" Type="http://schemas.openxmlformats.org/officeDocument/2006/relationships/image" Target="../media/image426.png"/><Relationship Id="rId99" Type="http://schemas.openxmlformats.org/officeDocument/2006/relationships/image" Target="../media/image447.png"/><Relationship Id="rId101" Type="http://schemas.openxmlformats.org/officeDocument/2006/relationships/image" Target="../media/image449.png"/><Relationship Id="rId122" Type="http://schemas.openxmlformats.org/officeDocument/2006/relationships/image" Target="../media/image470.png"/><Relationship Id="rId143" Type="http://schemas.openxmlformats.org/officeDocument/2006/relationships/image" Target="../media/image491.png"/><Relationship Id="rId164" Type="http://schemas.openxmlformats.org/officeDocument/2006/relationships/image" Target="../media/image512.png"/><Relationship Id="rId185" Type="http://schemas.openxmlformats.org/officeDocument/2006/relationships/image" Target="../media/image533.png"/><Relationship Id="rId9" Type="http://schemas.openxmlformats.org/officeDocument/2006/relationships/image" Target="../media/image357.png"/><Relationship Id="rId210" Type="http://schemas.openxmlformats.org/officeDocument/2006/relationships/image" Target="../media/image558.png"/><Relationship Id="rId26" Type="http://schemas.openxmlformats.org/officeDocument/2006/relationships/image" Target="../media/image374.png"/><Relationship Id="rId231" Type="http://schemas.openxmlformats.org/officeDocument/2006/relationships/image" Target="../media/image579.png"/><Relationship Id="rId252" Type="http://schemas.openxmlformats.org/officeDocument/2006/relationships/image" Target="../media/image600.png"/><Relationship Id="rId273" Type="http://schemas.openxmlformats.org/officeDocument/2006/relationships/image" Target="../media/image621.png"/><Relationship Id="rId47" Type="http://schemas.openxmlformats.org/officeDocument/2006/relationships/image" Target="../media/image395.png"/><Relationship Id="rId68" Type="http://schemas.openxmlformats.org/officeDocument/2006/relationships/image" Target="../media/image416.png"/><Relationship Id="rId89" Type="http://schemas.openxmlformats.org/officeDocument/2006/relationships/image" Target="../media/image437.png"/><Relationship Id="rId112" Type="http://schemas.openxmlformats.org/officeDocument/2006/relationships/image" Target="../media/image460.png"/><Relationship Id="rId133" Type="http://schemas.openxmlformats.org/officeDocument/2006/relationships/image" Target="../media/image481.png"/><Relationship Id="rId154" Type="http://schemas.openxmlformats.org/officeDocument/2006/relationships/image" Target="../media/image502.png"/><Relationship Id="rId175" Type="http://schemas.openxmlformats.org/officeDocument/2006/relationships/image" Target="../media/image523.png"/><Relationship Id="rId196" Type="http://schemas.openxmlformats.org/officeDocument/2006/relationships/image" Target="../media/image544.png"/><Relationship Id="rId200" Type="http://schemas.openxmlformats.org/officeDocument/2006/relationships/image" Target="../media/image548.png"/><Relationship Id="rId16" Type="http://schemas.openxmlformats.org/officeDocument/2006/relationships/image" Target="../media/image364.png"/><Relationship Id="rId221" Type="http://schemas.openxmlformats.org/officeDocument/2006/relationships/image" Target="../media/image569.png"/><Relationship Id="rId242" Type="http://schemas.openxmlformats.org/officeDocument/2006/relationships/image" Target="../media/image590.png"/><Relationship Id="rId263" Type="http://schemas.openxmlformats.org/officeDocument/2006/relationships/image" Target="../media/image611.png"/><Relationship Id="rId37" Type="http://schemas.openxmlformats.org/officeDocument/2006/relationships/image" Target="../media/image385.png"/><Relationship Id="rId58" Type="http://schemas.openxmlformats.org/officeDocument/2006/relationships/image" Target="../media/image406.png"/><Relationship Id="rId79" Type="http://schemas.openxmlformats.org/officeDocument/2006/relationships/image" Target="../media/image427.png"/><Relationship Id="rId102" Type="http://schemas.openxmlformats.org/officeDocument/2006/relationships/image" Target="../media/image450.png"/><Relationship Id="rId123" Type="http://schemas.openxmlformats.org/officeDocument/2006/relationships/image" Target="../media/image471.png"/><Relationship Id="rId144" Type="http://schemas.openxmlformats.org/officeDocument/2006/relationships/image" Target="../media/image492.png"/><Relationship Id="rId90" Type="http://schemas.openxmlformats.org/officeDocument/2006/relationships/image" Target="../media/image438.png"/><Relationship Id="rId165" Type="http://schemas.openxmlformats.org/officeDocument/2006/relationships/image" Target="../media/image513.png"/><Relationship Id="rId186" Type="http://schemas.openxmlformats.org/officeDocument/2006/relationships/image" Target="../media/image534.png"/><Relationship Id="rId211" Type="http://schemas.openxmlformats.org/officeDocument/2006/relationships/image" Target="../media/image559.png"/><Relationship Id="rId232" Type="http://schemas.openxmlformats.org/officeDocument/2006/relationships/image" Target="../media/image580.png"/><Relationship Id="rId253" Type="http://schemas.openxmlformats.org/officeDocument/2006/relationships/image" Target="../media/image601.png"/><Relationship Id="rId27" Type="http://schemas.openxmlformats.org/officeDocument/2006/relationships/image" Target="../media/image375.png"/><Relationship Id="rId48" Type="http://schemas.openxmlformats.org/officeDocument/2006/relationships/image" Target="../media/image396.png"/><Relationship Id="rId69" Type="http://schemas.openxmlformats.org/officeDocument/2006/relationships/image" Target="../media/image417.png"/><Relationship Id="rId113" Type="http://schemas.openxmlformats.org/officeDocument/2006/relationships/image" Target="../media/image461.png"/><Relationship Id="rId134" Type="http://schemas.openxmlformats.org/officeDocument/2006/relationships/image" Target="../media/image482.png"/><Relationship Id="rId80" Type="http://schemas.openxmlformats.org/officeDocument/2006/relationships/image" Target="../media/image428.png"/><Relationship Id="rId155" Type="http://schemas.openxmlformats.org/officeDocument/2006/relationships/image" Target="../media/image503.png"/><Relationship Id="rId176" Type="http://schemas.openxmlformats.org/officeDocument/2006/relationships/image" Target="../media/image524.png"/><Relationship Id="rId197" Type="http://schemas.openxmlformats.org/officeDocument/2006/relationships/image" Target="../media/image545.png"/><Relationship Id="rId201" Type="http://schemas.openxmlformats.org/officeDocument/2006/relationships/image" Target="../media/image549.png"/><Relationship Id="rId222" Type="http://schemas.openxmlformats.org/officeDocument/2006/relationships/image" Target="../media/image570.png"/><Relationship Id="rId243" Type="http://schemas.openxmlformats.org/officeDocument/2006/relationships/image" Target="../media/image591.png"/><Relationship Id="rId264" Type="http://schemas.openxmlformats.org/officeDocument/2006/relationships/image" Target="../media/image612.png"/><Relationship Id="rId17" Type="http://schemas.openxmlformats.org/officeDocument/2006/relationships/image" Target="../media/image365.png"/><Relationship Id="rId38" Type="http://schemas.openxmlformats.org/officeDocument/2006/relationships/image" Target="../media/image386.png"/><Relationship Id="rId59" Type="http://schemas.openxmlformats.org/officeDocument/2006/relationships/image" Target="../media/image407.png"/><Relationship Id="rId103" Type="http://schemas.openxmlformats.org/officeDocument/2006/relationships/image" Target="../media/image451.png"/><Relationship Id="rId124" Type="http://schemas.openxmlformats.org/officeDocument/2006/relationships/image" Target="../media/image472.png"/><Relationship Id="rId70" Type="http://schemas.openxmlformats.org/officeDocument/2006/relationships/image" Target="../media/image418.png"/><Relationship Id="rId91" Type="http://schemas.openxmlformats.org/officeDocument/2006/relationships/image" Target="../media/image439.png"/><Relationship Id="rId145" Type="http://schemas.openxmlformats.org/officeDocument/2006/relationships/image" Target="../media/image493.png"/><Relationship Id="rId166" Type="http://schemas.openxmlformats.org/officeDocument/2006/relationships/image" Target="../media/image514.png"/><Relationship Id="rId187" Type="http://schemas.openxmlformats.org/officeDocument/2006/relationships/image" Target="../media/image535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560.png"/><Relationship Id="rId233" Type="http://schemas.openxmlformats.org/officeDocument/2006/relationships/image" Target="../media/image581.png"/><Relationship Id="rId254" Type="http://schemas.openxmlformats.org/officeDocument/2006/relationships/image" Target="../media/image602.png"/><Relationship Id="rId28" Type="http://schemas.openxmlformats.org/officeDocument/2006/relationships/image" Target="../media/image376.png"/><Relationship Id="rId49" Type="http://schemas.openxmlformats.org/officeDocument/2006/relationships/image" Target="../media/image397.png"/><Relationship Id="rId114" Type="http://schemas.openxmlformats.org/officeDocument/2006/relationships/image" Target="../media/image462.png"/><Relationship Id="rId60" Type="http://schemas.openxmlformats.org/officeDocument/2006/relationships/image" Target="../media/image408.png"/><Relationship Id="rId81" Type="http://schemas.openxmlformats.org/officeDocument/2006/relationships/image" Target="../media/image429.png"/><Relationship Id="rId135" Type="http://schemas.openxmlformats.org/officeDocument/2006/relationships/image" Target="../media/image483.png"/><Relationship Id="rId156" Type="http://schemas.openxmlformats.org/officeDocument/2006/relationships/image" Target="../media/image504.png"/><Relationship Id="rId177" Type="http://schemas.openxmlformats.org/officeDocument/2006/relationships/image" Target="../media/image525.png"/><Relationship Id="rId198" Type="http://schemas.openxmlformats.org/officeDocument/2006/relationships/image" Target="../media/image546.png"/><Relationship Id="rId202" Type="http://schemas.openxmlformats.org/officeDocument/2006/relationships/image" Target="../media/image550.png"/><Relationship Id="rId223" Type="http://schemas.openxmlformats.org/officeDocument/2006/relationships/image" Target="../media/image571.png"/><Relationship Id="rId244" Type="http://schemas.openxmlformats.org/officeDocument/2006/relationships/image" Target="../media/image592.png"/><Relationship Id="rId18" Type="http://schemas.openxmlformats.org/officeDocument/2006/relationships/image" Target="../media/image366.png"/><Relationship Id="rId39" Type="http://schemas.openxmlformats.org/officeDocument/2006/relationships/image" Target="../media/image387.png"/><Relationship Id="rId265" Type="http://schemas.openxmlformats.org/officeDocument/2006/relationships/image" Target="../media/image613.png"/><Relationship Id="rId50" Type="http://schemas.openxmlformats.org/officeDocument/2006/relationships/image" Target="../media/image398.png"/><Relationship Id="rId104" Type="http://schemas.openxmlformats.org/officeDocument/2006/relationships/image" Target="../media/image452.png"/><Relationship Id="rId125" Type="http://schemas.openxmlformats.org/officeDocument/2006/relationships/image" Target="../media/image473.png"/><Relationship Id="rId146" Type="http://schemas.openxmlformats.org/officeDocument/2006/relationships/image" Target="../media/image494.png"/><Relationship Id="rId167" Type="http://schemas.openxmlformats.org/officeDocument/2006/relationships/image" Target="../media/image515.png"/><Relationship Id="rId188" Type="http://schemas.openxmlformats.org/officeDocument/2006/relationships/image" Target="../media/image536.png"/><Relationship Id="rId71" Type="http://schemas.openxmlformats.org/officeDocument/2006/relationships/image" Target="../media/image419.png"/><Relationship Id="rId92" Type="http://schemas.openxmlformats.org/officeDocument/2006/relationships/image" Target="../media/image440.png"/><Relationship Id="rId213" Type="http://schemas.openxmlformats.org/officeDocument/2006/relationships/image" Target="../media/image561.png"/><Relationship Id="rId234" Type="http://schemas.openxmlformats.org/officeDocument/2006/relationships/image" Target="../media/image582.png"/><Relationship Id="rId2" Type="http://schemas.openxmlformats.org/officeDocument/2006/relationships/image" Target="../media/image350.png"/><Relationship Id="rId29" Type="http://schemas.openxmlformats.org/officeDocument/2006/relationships/image" Target="../media/image377.png"/><Relationship Id="rId255" Type="http://schemas.openxmlformats.org/officeDocument/2006/relationships/image" Target="../media/image603.png"/><Relationship Id="rId40" Type="http://schemas.openxmlformats.org/officeDocument/2006/relationships/image" Target="../media/image388.png"/><Relationship Id="rId115" Type="http://schemas.openxmlformats.org/officeDocument/2006/relationships/image" Target="../media/image463.png"/><Relationship Id="rId136" Type="http://schemas.openxmlformats.org/officeDocument/2006/relationships/image" Target="../media/image484.png"/><Relationship Id="rId157" Type="http://schemas.openxmlformats.org/officeDocument/2006/relationships/image" Target="../media/image505.png"/><Relationship Id="rId178" Type="http://schemas.openxmlformats.org/officeDocument/2006/relationships/image" Target="../media/image526.png"/><Relationship Id="rId61" Type="http://schemas.openxmlformats.org/officeDocument/2006/relationships/image" Target="../media/image409.png"/><Relationship Id="rId82" Type="http://schemas.openxmlformats.org/officeDocument/2006/relationships/image" Target="../media/image430.png"/><Relationship Id="rId199" Type="http://schemas.openxmlformats.org/officeDocument/2006/relationships/image" Target="../media/image547.png"/><Relationship Id="rId203" Type="http://schemas.openxmlformats.org/officeDocument/2006/relationships/image" Target="../media/image551.png"/><Relationship Id="rId19" Type="http://schemas.openxmlformats.org/officeDocument/2006/relationships/image" Target="../media/image367.png"/><Relationship Id="rId224" Type="http://schemas.openxmlformats.org/officeDocument/2006/relationships/image" Target="../media/image572.png"/><Relationship Id="rId245" Type="http://schemas.openxmlformats.org/officeDocument/2006/relationships/image" Target="../media/image593.png"/><Relationship Id="rId266" Type="http://schemas.openxmlformats.org/officeDocument/2006/relationships/image" Target="../media/image614.png"/><Relationship Id="rId30" Type="http://schemas.openxmlformats.org/officeDocument/2006/relationships/image" Target="../media/image378.png"/><Relationship Id="rId105" Type="http://schemas.openxmlformats.org/officeDocument/2006/relationships/image" Target="../media/image453.png"/><Relationship Id="rId126" Type="http://schemas.openxmlformats.org/officeDocument/2006/relationships/image" Target="../media/image474.png"/><Relationship Id="rId147" Type="http://schemas.openxmlformats.org/officeDocument/2006/relationships/image" Target="../media/image495.png"/><Relationship Id="rId168" Type="http://schemas.openxmlformats.org/officeDocument/2006/relationships/image" Target="../media/image516.png"/><Relationship Id="rId51" Type="http://schemas.openxmlformats.org/officeDocument/2006/relationships/image" Target="../media/image399.png"/><Relationship Id="rId72" Type="http://schemas.openxmlformats.org/officeDocument/2006/relationships/image" Target="../media/image420.png"/><Relationship Id="rId93" Type="http://schemas.openxmlformats.org/officeDocument/2006/relationships/image" Target="../media/image441.png"/><Relationship Id="rId189" Type="http://schemas.openxmlformats.org/officeDocument/2006/relationships/image" Target="../media/image537.png"/><Relationship Id="rId3" Type="http://schemas.openxmlformats.org/officeDocument/2006/relationships/image" Target="../media/image351.png"/><Relationship Id="rId214" Type="http://schemas.openxmlformats.org/officeDocument/2006/relationships/image" Target="../media/image562.png"/><Relationship Id="rId235" Type="http://schemas.openxmlformats.org/officeDocument/2006/relationships/image" Target="../media/image583.png"/><Relationship Id="rId256" Type="http://schemas.openxmlformats.org/officeDocument/2006/relationships/image" Target="../media/image604.png"/><Relationship Id="rId116" Type="http://schemas.openxmlformats.org/officeDocument/2006/relationships/image" Target="../media/image464.png"/><Relationship Id="rId137" Type="http://schemas.openxmlformats.org/officeDocument/2006/relationships/image" Target="../media/image485.png"/><Relationship Id="rId158" Type="http://schemas.openxmlformats.org/officeDocument/2006/relationships/image" Target="../media/image506.png"/><Relationship Id="rId20" Type="http://schemas.openxmlformats.org/officeDocument/2006/relationships/image" Target="../media/image368.png"/><Relationship Id="rId41" Type="http://schemas.openxmlformats.org/officeDocument/2006/relationships/image" Target="../media/image389.png"/><Relationship Id="rId62" Type="http://schemas.openxmlformats.org/officeDocument/2006/relationships/image" Target="../media/image410.png"/><Relationship Id="rId83" Type="http://schemas.openxmlformats.org/officeDocument/2006/relationships/image" Target="../media/image431.png"/><Relationship Id="rId179" Type="http://schemas.openxmlformats.org/officeDocument/2006/relationships/image" Target="../media/image527.png"/><Relationship Id="rId190" Type="http://schemas.openxmlformats.org/officeDocument/2006/relationships/image" Target="../media/image538.png"/><Relationship Id="rId204" Type="http://schemas.openxmlformats.org/officeDocument/2006/relationships/image" Target="../media/image552.png"/><Relationship Id="rId225" Type="http://schemas.openxmlformats.org/officeDocument/2006/relationships/image" Target="../media/image573.png"/><Relationship Id="rId246" Type="http://schemas.openxmlformats.org/officeDocument/2006/relationships/image" Target="../media/image594.png"/><Relationship Id="rId267" Type="http://schemas.openxmlformats.org/officeDocument/2006/relationships/image" Target="../media/image615.png"/><Relationship Id="rId106" Type="http://schemas.openxmlformats.org/officeDocument/2006/relationships/image" Target="../media/image454.png"/><Relationship Id="rId127" Type="http://schemas.openxmlformats.org/officeDocument/2006/relationships/image" Target="../media/image475.png"/><Relationship Id="rId10" Type="http://schemas.openxmlformats.org/officeDocument/2006/relationships/image" Target="../media/image358.png"/><Relationship Id="rId31" Type="http://schemas.openxmlformats.org/officeDocument/2006/relationships/image" Target="../media/image379.png"/><Relationship Id="rId52" Type="http://schemas.openxmlformats.org/officeDocument/2006/relationships/image" Target="../media/image400.png"/><Relationship Id="rId73" Type="http://schemas.openxmlformats.org/officeDocument/2006/relationships/image" Target="../media/image421.png"/><Relationship Id="rId94" Type="http://schemas.openxmlformats.org/officeDocument/2006/relationships/image" Target="../media/image442.png"/><Relationship Id="rId148" Type="http://schemas.openxmlformats.org/officeDocument/2006/relationships/image" Target="../media/image496.png"/><Relationship Id="rId169" Type="http://schemas.openxmlformats.org/officeDocument/2006/relationships/image" Target="../media/image517.png"/><Relationship Id="rId4" Type="http://schemas.openxmlformats.org/officeDocument/2006/relationships/image" Target="../media/image352.png"/><Relationship Id="rId180" Type="http://schemas.openxmlformats.org/officeDocument/2006/relationships/image" Target="../media/image528.png"/><Relationship Id="rId215" Type="http://schemas.openxmlformats.org/officeDocument/2006/relationships/image" Target="../media/image563.png"/><Relationship Id="rId236" Type="http://schemas.openxmlformats.org/officeDocument/2006/relationships/image" Target="../media/image584.png"/><Relationship Id="rId257" Type="http://schemas.openxmlformats.org/officeDocument/2006/relationships/image" Target="../media/image605.png"/><Relationship Id="rId42" Type="http://schemas.openxmlformats.org/officeDocument/2006/relationships/image" Target="../media/image390.png"/><Relationship Id="rId84" Type="http://schemas.openxmlformats.org/officeDocument/2006/relationships/image" Target="../media/image432.png"/><Relationship Id="rId138" Type="http://schemas.openxmlformats.org/officeDocument/2006/relationships/image" Target="../media/image486.png"/><Relationship Id="rId191" Type="http://schemas.openxmlformats.org/officeDocument/2006/relationships/image" Target="../media/image539.png"/><Relationship Id="rId205" Type="http://schemas.openxmlformats.org/officeDocument/2006/relationships/image" Target="../media/image553.png"/><Relationship Id="rId247" Type="http://schemas.openxmlformats.org/officeDocument/2006/relationships/image" Target="../media/image595.png"/><Relationship Id="rId107" Type="http://schemas.openxmlformats.org/officeDocument/2006/relationships/image" Target="../media/image455.png"/><Relationship Id="rId11" Type="http://schemas.openxmlformats.org/officeDocument/2006/relationships/image" Target="../media/image359.png"/><Relationship Id="rId53" Type="http://schemas.openxmlformats.org/officeDocument/2006/relationships/image" Target="../media/image401.png"/><Relationship Id="rId149" Type="http://schemas.openxmlformats.org/officeDocument/2006/relationships/image" Target="../media/image49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3.png"/><Relationship Id="rId18" Type="http://schemas.openxmlformats.org/officeDocument/2006/relationships/image" Target="../media/image638.png"/><Relationship Id="rId26" Type="http://schemas.openxmlformats.org/officeDocument/2006/relationships/image" Target="../media/image646.png"/><Relationship Id="rId39" Type="http://schemas.openxmlformats.org/officeDocument/2006/relationships/image" Target="../media/image659.png"/><Relationship Id="rId21" Type="http://schemas.openxmlformats.org/officeDocument/2006/relationships/image" Target="../media/image641.png"/><Relationship Id="rId34" Type="http://schemas.openxmlformats.org/officeDocument/2006/relationships/image" Target="../media/image654.png"/><Relationship Id="rId42" Type="http://schemas.openxmlformats.org/officeDocument/2006/relationships/image" Target="../media/image662.png"/><Relationship Id="rId7" Type="http://schemas.openxmlformats.org/officeDocument/2006/relationships/image" Target="../media/image627.png"/><Relationship Id="rId2" Type="http://schemas.openxmlformats.org/officeDocument/2006/relationships/image" Target="../media/image622.png"/><Relationship Id="rId16" Type="http://schemas.openxmlformats.org/officeDocument/2006/relationships/image" Target="../media/image636.png"/><Relationship Id="rId29" Type="http://schemas.openxmlformats.org/officeDocument/2006/relationships/image" Target="../media/image6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6.png"/><Relationship Id="rId11" Type="http://schemas.openxmlformats.org/officeDocument/2006/relationships/image" Target="../media/image631.png"/><Relationship Id="rId24" Type="http://schemas.openxmlformats.org/officeDocument/2006/relationships/image" Target="../media/image644.png"/><Relationship Id="rId32" Type="http://schemas.openxmlformats.org/officeDocument/2006/relationships/image" Target="../media/image652.png"/><Relationship Id="rId37" Type="http://schemas.openxmlformats.org/officeDocument/2006/relationships/image" Target="../media/image657.png"/><Relationship Id="rId40" Type="http://schemas.openxmlformats.org/officeDocument/2006/relationships/image" Target="../media/image660.png"/><Relationship Id="rId45" Type="http://schemas.openxmlformats.org/officeDocument/2006/relationships/image" Target="../media/image665.png"/><Relationship Id="rId5" Type="http://schemas.openxmlformats.org/officeDocument/2006/relationships/image" Target="../media/image625.png"/><Relationship Id="rId15" Type="http://schemas.openxmlformats.org/officeDocument/2006/relationships/image" Target="../media/image635.png"/><Relationship Id="rId23" Type="http://schemas.openxmlformats.org/officeDocument/2006/relationships/image" Target="../media/image643.png"/><Relationship Id="rId28" Type="http://schemas.openxmlformats.org/officeDocument/2006/relationships/image" Target="../media/image648.png"/><Relationship Id="rId36" Type="http://schemas.openxmlformats.org/officeDocument/2006/relationships/image" Target="../media/image656.png"/><Relationship Id="rId10" Type="http://schemas.openxmlformats.org/officeDocument/2006/relationships/image" Target="../media/image630.png"/><Relationship Id="rId19" Type="http://schemas.openxmlformats.org/officeDocument/2006/relationships/image" Target="../media/image639.png"/><Relationship Id="rId31" Type="http://schemas.openxmlformats.org/officeDocument/2006/relationships/image" Target="../media/image651.png"/><Relationship Id="rId44" Type="http://schemas.openxmlformats.org/officeDocument/2006/relationships/image" Target="../media/image664.png"/><Relationship Id="rId4" Type="http://schemas.openxmlformats.org/officeDocument/2006/relationships/image" Target="../media/image624.png"/><Relationship Id="rId9" Type="http://schemas.openxmlformats.org/officeDocument/2006/relationships/image" Target="../media/image629.png"/><Relationship Id="rId14" Type="http://schemas.openxmlformats.org/officeDocument/2006/relationships/image" Target="../media/image634.png"/><Relationship Id="rId22" Type="http://schemas.openxmlformats.org/officeDocument/2006/relationships/image" Target="../media/image642.png"/><Relationship Id="rId27" Type="http://schemas.openxmlformats.org/officeDocument/2006/relationships/image" Target="../media/image647.png"/><Relationship Id="rId30" Type="http://schemas.openxmlformats.org/officeDocument/2006/relationships/image" Target="../media/image650.png"/><Relationship Id="rId35" Type="http://schemas.openxmlformats.org/officeDocument/2006/relationships/image" Target="../media/image655.png"/><Relationship Id="rId43" Type="http://schemas.openxmlformats.org/officeDocument/2006/relationships/image" Target="../media/image663.png"/><Relationship Id="rId8" Type="http://schemas.openxmlformats.org/officeDocument/2006/relationships/image" Target="../media/image628.png"/><Relationship Id="rId3" Type="http://schemas.openxmlformats.org/officeDocument/2006/relationships/image" Target="../media/image623.png"/><Relationship Id="rId12" Type="http://schemas.openxmlformats.org/officeDocument/2006/relationships/image" Target="../media/image632.png"/><Relationship Id="rId17" Type="http://schemas.openxmlformats.org/officeDocument/2006/relationships/image" Target="../media/image637.png"/><Relationship Id="rId25" Type="http://schemas.openxmlformats.org/officeDocument/2006/relationships/image" Target="../media/image645.png"/><Relationship Id="rId33" Type="http://schemas.openxmlformats.org/officeDocument/2006/relationships/image" Target="../media/image653.png"/><Relationship Id="rId38" Type="http://schemas.openxmlformats.org/officeDocument/2006/relationships/image" Target="../media/image658.png"/><Relationship Id="rId20" Type="http://schemas.openxmlformats.org/officeDocument/2006/relationships/image" Target="../media/image640.png"/><Relationship Id="rId41" Type="http://schemas.openxmlformats.org/officeDocument/2006/relationships/image" Target="../media/image66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9.png"/><Relationship Id="rId2" Type="http://schemas.openxmlformats.org/officeDocument/2006/relationships/image" Target="../media/image6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3.png"/><Relationship Id="rId2" Type="http://schemas.openxmlformats.org/officeDocument/2006/relationships/image" Target="../media/image67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5.jpg"/><Relationship Id="rId2" Type="http://schemas.openxmlformats.org/officeDocument/2006/relationships/image" Target="../media/image67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6.png"/><Relationship Id="rId2" Type="http://schemas.openxmlformats.org/officeDocument/2006/relationships/image" Target="../media/image67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1.png"/></Relationships>
</file>

<file path=ppt/slides/_rels/slide6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97.png"/><Relationship Id="rId299" Type="http://schemas.openxmlformats.org/officeDocument/2006/relationships/image" Target="../media/image979.png"/><Relationship Id="rId21" Type="http://schemas.openxmlformats.org/officeDocument/2006/relationships/image" Target="../media/image701.png"/><Relationship Id="rId63" Type="http://schemas.openxmlformats.org/officeDocument/2006/relationships/image" Target="../media/image743.png"/><Relationship Id="rId159" Type="http://schemas.openxmlformats.org/officeDocument/2006/relationships/image" Target="../media/image839.png"/><Relationship Id="rId324" Type="http://schemas.openxmlformats.org/officeDocument/2006/relationships/image" Target="../media/image1004.png"/><Relationship Id="rId170" Type="http://schemas.openxmlformats.org/officeDocument/2006/relationships/image" Target="../media/image850.png"/><Relationship Id="rId226" Type="http://schemas.openxmlformats.org/officeDocument/2006/relationships/image" Target="../media/image906.png"/><Relationship Id="rId268" Type="http://schemas.openxmlformats.org/officeDocument/2006/relationships/image" Target="../media/image948.png"/><Relationship Id="rId32" Type="http://schemas.openxmlformats.org/officeDocument/2006/relationships/image" Target="../media/image712.png"/><Relationship Id="rId74" Type="http://schemas.openxmlformats.org/officeDocument/2006/relationships/image" Target="../media/image754.png"/><Relationship Id="rId128" Type="http://schemas.openxmlformats.org/officeDocument/2006/relationships/image" Target="../media/image808.png"/><Relationship Id="rId335" Type="http://schemas.openxmlformats.org/officeDocument/2006/relationships/image" Target="../media/image1015.png"/><Relationship Id="rId5" Type="http://schemas.openxmlformats.org/officeDocument/2006/relationships/image" Target="../media/image685.png"/><Relationship Id="rId181" Type="http://schemas.openxmlformats.org/officeDocument/2006/relationships/image" Target="../media/image861.png"/><Relationship Id="rId237" Type="http://schemas.openxmlformats.org/officeDocument/2006/relationships/image" Target="../media/image917.png"/><Relationship Id="rId279" Type="http://schemas.openxmlformats.org/officeDocument/2006/relationships/image" Target="../media/image959.png"/><Relationship Id="rId43" Type="http://schemas.openxmlformats.org/officeDocument/2006/relationships/image" Target="../media/image723.png"/><Relationship Id="rId139" Type="http://schemas.openxmlformats.org/officeDocument/2006/relationships/image" Target="../media/image819.png"/><Relationship Id="rId290" Type="http://schemas.openxmlformats.org/officeDocument/2006/relationships/image" Target="../media/image970.png"/><Relationship Id="rId304" Type="http://schemas.openxmlformats.org/officeDocument/2006/relationships/image" Target="../media/image984.png"/><Relationship Id="rId346" Type="http://schemas.openxmlformats.org/officeDocument/2006/relationships/image" Target="../media/image1026.png"/><Relationship Id="rId85" Type="http://schemas.openxmlformats.org/officeDocument/2006/relationships/image" Target="../media/image765.png"/><Relationship Id="rId150" Type="http://schemas.openxmlformats.org/officeDocument/2006/relationships/image" Target="../media/image830.png"/><Relationship Id="rId192" Type="http://schemas.openxmlformats.org/officeDocument/2006/relationships/image" Target="../media/image872.png"/><Relationship Id="rId206" Type="http://schemas.openxmlformats.org/officeDocument/2006/relationships/image" Target="../media/image886.png"/><Relationship Id="rId248" Type="http://schemas.openxmlformats.org/officeDocument/2006/relationships/image" Target="../media/image928.png"/><Relationship Id="rId12" Type="http://schemas.openxmlformats.org/officeDocument/2006/relationships/image" Target="../media/image692.png"/><Relationship Id="rId108" Type="http://schemas.openxmlformats.org/officeDocument/2006/relationships/image" Target="../media/image788.png"/><Relationship Id="rId315" Type="http://schemas.openxmlformats.org/officeDocument/2006/relationships/image" Target="../media/image995.png"/><Relationship Id="rId54" Type="http://schemas.openxmlformats.org/officeDocument/2006/relationships/image" Target="../media/image734.png"/><Relationship Id="rId96" Type="http://schemas.openxmlformats.org/officeDocument/2006/relationships/image" Target="../media/image776.png"/><Relationship Id="rId161" Type="http://schemas.openxmlformats.org/officeDocument/2006/relationships/image" Target="../media/image841.png"/><Relationship Id="rId217" Type="http://schemas.openxmlformats.org/officeDocument/2006/relationships/image" Target="../media/image897.png"/><Relationship Id="rId259" Type="http://schemas.openxmlformats.org/officeDocument/2006/relationships/image" Target="../media/image939.png"/><Relationship Id="rId23" Type="http://schemas.openxmlformats.org/officeDocument/2006/relationships/image" Target="../media/image703.png"/><Relationship Id="rId119" Type="http://schemas.openxmlformats.org/officeDocument/2006/relationships/image" Target="../media/image799.png"/><Relationship Id="rId270" Type="http://schemas.openxmlformats.org/officeDocument/2006/relationships/image" Target="../media/image950.png"/><Relationship Id="rId326" Type="http://schemas.openxmlformats.org/officeDocument/2006/relationships/image" Target="../media/image1006.png"/><Relationship Id="rId65" Type="http://schemas.openxmlformats.org/officeDocument/2006/relationships/image" Target="../media/image745.png"/><Relationship Id="rId130" Type="http://schemas.openxmlformats.org/officeDocument/2006/relationships/image" Target="../media/image810.png"/><Relationship Id="rId172" Type="http://schemas.openxmlformats.org/officeDocument/2006/relationships/image" Target="../media/image852.png"/><Relationship Id="rId228" Type="http://schemas.openxmlformats.org/officeDocument/2006/relationships/image" Target="../media/image908.png"/><Relationship Id="rId281" Type="http://schemas.openxmlformats.org/officeDocument/2006/relationships/image" Target="../media/image961.png"/><Relationship Id="rId337" Type="http://schemas.openxmlformats.org/officeDocument/2006/relationships/image" Target="../media/image1017.png"/><Relationship Id="rId34" Type="http://schemas.openxmlformats.org/officeDocument/2006/relationships/image" Target="../media/image714.png"/><Relationship Id="rId76" Type="http://schemas.openxmlformats.org/officeDocument/2006/relationships/image" Target="../media/image756.png"/><Relationship Id="rId141" Type="http://schemas.openxmlformats.org/officeDocument/2006/relationships/image" Target="../media/image821.png"/><Relationship Id="rId7" Type="http://schemas.openxmlformats.org/officeDocument/2006/relationships/image" Target="../media/image687.png"/><Relationship Id="rId183" Type="http://schemas.openxmlformats.org/officeDocument/2006/relationships/image" Target="../media/image863.png"/><Relationship Id="rId239" Type="http://schemas.openxmlformats.org/officeDocument/2006/relationships/image" Target="../media/image919.png"/><Relationship Id="rId250" Type="http://schemas.openxmlformats.org/officeDocument/2006/relationships/image" Target="../media/image930.png"/><Relationship Id="rId292" Type="http://schemas.openxmlformats.org/officeDocument/2006/relationships/image" Target="../media/image972.png"/><Relationship Id="rId306" Type="http://schemas.openxmlformats.org/officeDocument/2006/relationships/image" Target="../media/image986.png"/><Relationship Id="rId45" Type="http://schemas.openxmlformats.org/officeDocument/2006/relationships/image" Target="../media/image725.png"/><Relationship Id="rId87" Type="http://schemas.openxmlformats.org/officeDocument/2006/relationships/image" Target="../media/image767.png"/><Relationship Id="rId110" Type="http://schemas.openxmlformats.org/officeDocument/2006/relationships/image" Target="../media/image790.png"/><Relationship Id="rId152" Type="http://schemas.openxmlformats.org/officeDocument/2006/relationships/image" Target="../media/image832.png"/><Relationship Id="rId194" Type="http://schemas.openxmlformats.org/officeDocument/2006/relationships/image" Target="../media/image874.png"/><Relationship Id="rId208" Type="http://schemas.openxmlformats.org/officeDocument/2006/relationships/image" Target="../media/image888.png"/><Relationship Id="rId261" Type="http://schemas.openxmlformats.org/officeDocument/2006/relationships/image" Target="../media/image941.png"/><Relationship Id="rId14" Type="http://schemas.openxmlformats.org/officeDocument/2006/relationships/image" Target="../media/image694.png"/><Relationship Id="rId35" Type="http://schemas.openxmlformats.org/officeDocument/2006/relationships/image" Target="../media/image715.png"/><Relationship Id="rId56" Type="http://schemas.openxmlformats.org/officeDocument/2006/relationships/image" Target="../media/image736.png"/><Relationship Id="rId77" Type="http://schemas.openxmlformats.org/officeDocument/2006/relationships/image" Target="../media/image757.png"/><Relationship Id="rId100" Type="http://schemas.openxmlformats.org/officeDocument/2006/relationships/image" Target="../media/image780.png"/><Relationship Id="rId282" Type="http://schemas.openxmlformats.org/officeDocument/2006/relationships/image" Target="../media/image962.png"/><Relationship Id="rId317" Type="http://schemas.openxmlformats.org/officeDocument/2006/relationships/image" Target="../media/image997.png"/><Relationship Id="rId338" Type="http://schemas.openxmlformats.org/officeDocument/2006/relationships/image" Target="../media/image1018.png"/><Relationship Id="rId8" Type="http://schemas.openxmlformats.org/officeDocument/2006/relationships/image" Target="../media/image688.png"/><Relationship Id="rId98" Type="http://schemas.openxmlformats.org/officeDocument/2006/relationships/image" Target="../media/image778.png"/><Relationship Id="rId121" Type="http://schemas.openxmlformats.org/officeDocument/2006/relationships/image" Target="../media/image801.png"/><Relationship Id="rId142" Type="http://schemas.openxmlformats.org/officeDocument/2006/relationships/image" Target="../media/image822.png"/><Relationship Id="rId163" Type="http://schemas.openxmlformats.org/officeDocument/2006/relationships/image" Target="../media/image843.png"/><Relationship Id="rId184" Type="http://schemas.openxmlformats.org/officeDocument/2006/relationships/image" Target="../media/image864.png"/><Relationship Id="rId219" Type="http://schemas.openxmlformats.org/officeDocument/2006/relationships/image" Target="../media/image899.png"/><Relationship Id="rId230" Type="http://schemas.openxmlformats.org/officeDocument/2006/relationships/image" Target="../media/image910.png"/><Relationship Id="rId251" Type="http://schemas.openxmlformats.org/officeDocument/2006/relationships/image" Target="../media/image931.png"/><Relationship Id="rId25" Type="http://schemas.openxmlformats.org/officeDocument/2006/relationships/image" Target="../media/image705.png"/><Relationship Id="rId46" Type="http://schemas.openxmlformats.org/officeDocument/2006/relationships/image" Target="../media/image726.png"/><Relationship Id="rId67" Type="http://schemas.openxmlformats.org/officeDocument/2006/relationships/image" Target="../media/image747.png"/><Relationship Id="rId272" Type="http://schemas.openxmlformats.org/officeDocument/2006/relationships/image" Target="../media/image952.png"/><Relationship Id="rId293" Type="http://schemas.openxmlformats.org/officeDocument/2006/relationships/image" Target="../media/image973.png"/><Relationship Id="rId307" Type="http://schemas.openxmlformats.org/officeDocument/2006/relationships/image" Target="../media/image987.png"/><Relationship Id="rId328" Type="http://schemas.openxmlformats.org/officeDocument/2006/relationships/image" Target="../media/image1008.png"/><Relationship Id="rId88" Type="http://schemas.openxmlformats.org/officeDocument/2006/relationships/image" Target="../media/image768.png"/><Relationship Id="rId111" Type="http://schemas.openxmlformats.org/officeDocument/2006/relationships/image" Target="../media/image791.png"/><Relationship Id="rId132" Type="http://schemas.openxmlformats.org/officeDocument/2006/relationships/image" Target="../media/image812.png"/><Relationship Id="rId153" Type="http://schemas.openxmlformats.org/officeDocument/2006/relationships/image" Target="../media/image833.png"/><Relationship Id="rId174" Type="http://schemas.openxmlformats.org/officeDocument/2006/relationships/image" Target="../media/image854.png"/><Relationship Id="rId195" Type="http://schemas.openxmlformats.org/officeDocument/2006/relationships/image" Target="../media/image875.png"/><Relationship Id="rId209" Type="http://schemas.openxmlformats.org/officeDocument/2006/relationships/image" Target="../media/image889.png"/><Relationship Id="rId220" Type="http://schemas.openxmlformats.org/officeDocument/2006/relationships/image" Target="../media/image900.png"/><Relationship Id="rId241" Type="http://schemas.openxmlformats.org/officeDocument/2006/relationships/image" Target="../media/image921.png"/><Relationship Id="rId15" Type="http://schemas.openxmlformats.org/officeDocument/2006/relationships/image" Target="../media/image695.png"/><Relationship Id="rId36" Type="http://schemas.openxmlformats.org/officeDocument/2006/relationships/image" Target="../media/image716.png"/><Relationship Id="rId57" Type="http://schemas.openxmlformats.org/officeDocument/2006/relationships/image" Target="../media/image737.png"/><Relationship Id="rId262" Type="http://schemas.openxmlformats.org/officeDocument/2006/relationships/image" Target="../media/image942.png"/><Relationship Id="rId283" Type="http://schemas.openxmlformats.org/officeDocument/2006/relationships/image" Target="../media/image963.png"/><Relationship Id="rId318" Type="http://schemas.openxmlformats.org/officeDocument/2006/relationships/image" Target="../media/image998.png"/><Relationship Id="rId339" Type="http://schemas.openxmlformats.org/officeDocument/2006/relationships/image" Target="../media/image1019.png"/><Relationship Id="rId78" Type="http://schemas.openxmlformats.org/officeDocument/2006/relationships/image" Target="../media/image758.png"/><Relationship Id="rId99" Type="http://schemas.openxmlformats.org/officeDocument/2006/relationships/image" Target="../media/image779.png"/><Relationship Id="rId101" Type="http://schemas.openxmlformats.org/officeDocument/2006/relationships/image" Target="../media/image781.png"/><Relationship Id="rId122" Type="http://schemas.openxmlformats.org/officeDocument/2006/relationships/image" Target="../media/image802.png"/><Relationship Id="rId143" Type="http://schemas.openxmlformats.org/officeDocument/2006/relationships/image" Target="../media/image823.png"/><Relationship Id="rId164" Type="http://schemas.openxmlformats.org/officeDocument/2006/relationships/image" Target="../media/image844.png"/><Relationship Id="rId185" Type="http://schemas.openxmlformats.org/officeDocument/2006/relationships/image" Target="../media/image865.png"/><Relationship Id="rId9" Type="http://schemas.openxmlformats.org/officeDocument/2006/relationships/image" Target="../media/image689.png"/><Relationship Id="rId210" Type="http://schemas.openxmlformats.org/officeDocument/2006/relationships/image" Target="../media/image890.png"/><Relationship Id="rId26" Type="http://schemas.openxmlformats.org/officeDocument/2006/relationships/image" Target="../media/image706.png"/><Relationship Id="rId231" Type="http://schemas.openxmlformats.org/officeDocument/2006/relationships/image" Target="../media/image911.png"/><Relationship Id="rId252" Type="http://schemas.openxmlformats.org/officeDocument/2006/relationships/image" Target="../media/image932.png"/><Relationship Id="rId273" Type="http://schemas.openxmlformats.org/officeDocument/2006/relationships/image" Target="../media/image953.png"/><Relationship Id="rId294" Type="http://schemas.openxmlformats.org/officeDocument/2006/relationships/image" Target="../media/image974.png"/><Relationship Id="rId308" Type="http://schemas.openxmlformats.org/officeDocument/2006/relationships/image" Target="../media/image988.png"/><Relationship Id="rId329" Type="http://schemas.openxmlformats.org/officeDocument/2006/relationships/image" Target="../media/image1009.png"/><Relationship Id="rId47" Type="http://schemas.openxmlformats.org/officeDocument/2006/relationships/image" Target="../media/image727.png"/><Relationship Id="rId68" Type="http://schemas.openxmlformats.org/officeDocument/2006/relationships/image" Target="../media/image748.png"/><Relationship Id="rId89" Type="http://schemas.openxmlformats.org/officeDocument/2006/relationships/image" Target="../media/image769.png"/><Relationship Id="rId112" Type="http://schemas.openxmlformats.org/officeDocument/2006/relationships/image" Target="../media/image792.png"/><Relationship Id="rId133" Type="http://schemas.openxmlformats.org/officeDocument/2006/relationships/image" Target="../media/image813.png"/><Relationship Id="rId154" Type="http://schemas.openxmlformats.org/officeDocument/2006/relationships/image" Target="../media/image834.png"/><Relationship Id="rId175" Type="http://schemas.openxmlformats.org/officeDocument/2006/relationships/image" Target="../media/image855.png"/><Relationship Id="rId340" Type="http://schemas.openxmlformats.org/officeDocument/2006/relationships/image" Target="../media/image1020.png"/><Relationship Id="rId196" Type="http://schemas.openxmlformats.org/officeDocument/2006/relationships/image" Target="../media/image876.png"/><Relationship Id="rId200" Type="http://schemas.openxmlformats.org/officeDocument/2006/relationships/image" Target="../media/image880.png"/><Relationship Id="rId16" Type="http://schemas.openxmlformats.org/officeDocument/2006/relationships/image" Target="../media/image696.png"/><Relationship Id="rId221" Type="http://schemas.openxmlformats.org/officeDocument/2006/relationships/image" Target="../media/image901.png"/><Relationship Id="rId242" Type="http://schemas.openxmlformats.org/officeDocument/2006/relationships/image" Target="../media/image922.png"/><Relationship Id="rId263" Type="http://schemas.openxmlformats.org/officeDocument/2006/relationships/image" Target="../media/image943.png"/><Relationship Id="rId284" Type="http://schemas.openxmlformats.org/officeDocument/2006/relationships/image" Target="../media/image964.png"/><Relationship Id="rId319" Type="http://schemas.openxmlformats.org/officeDocument/2006/relationships/image" Target="../media/image999.png"/><Relationship Id="rId37" Type="http://schemas.openxmlformats.org/officeDocument/2006/relationships/image" Target="../media/image717.png"/><Relationship Id="rId58" Type="http://schemas.openxmlformats.org/officeDocument/2006/relationships/image" Target="../media/image738.png"/><Relationship Id="rId79" Type="http://schemas.openxmlformats.org/officeDocument/2006/relationships/image" Target="../media/image759.png"/><Relationship Id="rId102" Type="http://schemas.openxmlformats.org/officeDocument/2006/relationships/image" Target="../media/image782.png"/><Relationship Id="rId123" Type="http://schemas.openxmlformats.org/officeDocument/2006/relationships/image" Target="../media/image803.png"/><Relationship Id="rId144" Type="http://schemas.openxmlformats.org/officeDocument/2006/relationships/image" Target="../media/image824.png"/><Relationship Id="rId330" Type="http://schemas.openxmlformats.org/officeDocument/2006/relationships/image" Target="../media/image1010.png"/><Relationship Id="rId90" Type="http://schemas.openxmlformats.org/officeDocument/2006/relationships/image" Target="../media/image770.png"/><Relationship Id="rId165" Type="http://schemas.openxmlformats.org/officeDocument/2006/relationships/image" Target="../media/image845.png"/><Relationship Id="rId186" Type="http://schemas.openxmlformats.org/officeDocument/2006/relationships/image" Target="../media/image866.png"/><Relationship Id="rId211" Type="http://schemas.openxmlformats.org/officeDocument/2006/relationships/image" Target="../media/image891.png"/><Relationship Id="rId232" Type="http://schemas.openxmlformats.org/officeDocument/2006/relationships/image" Target="../media/image912.png"/><Relationship Id="rId253" Type="http://schemas.openxmlformats.org/officeDocument/2006/relationships/image" Target="../media/image933.png"/><Relationship Id="rId274" Type="http://schemas.openxmlformats.org/officeDocument/2006/relationships/image" Target="../media/image954.png"/><Relationship Id="rId295" Type="http://schemas.openxmlformats.org/officeDocument/2006/relationships/image" Target="../media/image975.png"/><Relationship Id="rId309" Type="http://schemas.openxmlformats.org/officeDocument/2006/relationships/image" Target="../media/image989.png"/><Relationship Id="rId27" Type="http://schemas.openxmlformats.org/officeDocument/2006/relationships/image" Target="../media/image707.png"/><Relationship Id="rId48" Type="http://schemas.openxmlformats.org/officeDocument/2006/relationships/image" Target="../media/image728.png"/><Relationship Id="rId69" Type="http://schemas.openxmlformats.org/officeDocument/2006/relationships/image" Target="../media/image749.png"/><Relationship Id="rId113" Type="http://schemas.openxmlformats.org/officeDocument/2006/relationships/image" Target="../media/image793.png"/><Relationship Id="rId134" Type="http://schemas.openxmlformats.org/officeDocument/2006/relationships/image" Target="../media/image814.png"/><Relationship Id="rId320" Type="http://schemas.openxmlformats.org/officeDocument/2006/relationships/image" Target="../media/image1000.png"/><Relationship Id="rId80" Type="http://schemas.openxmlformats.org/officeDocument/2006/relationships/image" Target="../media/image760.png"/><Relationship Id="rId155" Type="http://schemas.openxmlformats.org/officeDocument/2006/relationships/image" Target="../media/image835.png"/><Relationship Id="rId176" Type="http://schemas.openxmlformats.org/officeDocument/2006/relationships/image" Target="../media/image856.png"/><Relationship Id="rId197" Type="http://schemas.openxmlformats.org/officeDocument/2006/relationships/image" Target="../media/image877.png"/><Relationship Id="rId341" Type="http://schemas.openxmlformats.org/officeDocument/2006/relationships/image" Target="../media/image1021.png"/><Relationship Id="rId201" Type="http://schemas.openxmlformats.org/officeDocument/2006/relationships/image" Target="../media/image881.png"/><Relationship Id="rId222" Type="http://schemas.openxmlformats.org/officeDocument/2006/relationships/image" Target="../media/image902.png"/><Relationship Id="rId243" Type="http://schemas.openxmlformats.org/officeDocument/2006/relationships/image" Target="../media/image923.png"/><Relationship Id="rId264" Type="http://schemas.openxmlformats.org/officeDocument/2006/relationships/image" Target="../media/image944.png"/><Relationship Id="rId285" Type="http://schemas.openxmlformats.org/officeDocument/2006/relationships/image" Target="../media/image965.png"/><Relationship Id="rId17" Type="http://schemas.openxmlformats.org/officeDocument/2006/relationships/image" Target="../media/image697.png"/><Relationship Id="rId38" Type="http://schemas.openxmlformats.org/officeDocument/2006/relationships/image" Target="../media/image718.png"/><Relationship Id="rId59" Type="http://schemas.openxmlformats.org/officeDocument/2006/relationships/image" Target="../media/image739.png"/><Relationship Id="rId103" Type="http://schemas.openxmlformats.org/officeDocument/2006/relationships/image" Target="../media/image783.png"/><Relationship Id="rId124" Type="http://schemas.openxmlformats.org/officeDocument/2006/relationships/image" Target="../media/image804.png"/><Relationship Id="rId310" Type="http://schemas.openxmlformats.org/officeDocument/2006/relationships/image" Target="../media/image990.png"/><Relationship Id="rId70" Type="http://schemas.openxmlformats.org/officeDocument/2006/relationships/image" Target="../media/image750.png"/><Relationship Id="rId91" Type="http://schemas.openxmlformats.org/officeDocument/2006/relationships/image" Target="../media/image771.png"/><Relationship Id="rId145" Type="http://schemas.openxmlformats.org/officeDocument/2006/relationships/image" Target="../media/image825.png"/><Relationship Id="rId166" Type="http://schemas.openxmlformats.org/officeDocument/2006/relationships/image" Target="../media/image846.png"/><Relationship Id="rId187" Type="http://schemas.openxmlformats.org/officeDocument/2006/relationships/image" Target="../media/image867.png"/><Relationship Id="rId331" Type="http://schemas.openxmlformats.org/officeDocument/2006/relationships/image" Target="../media/image1011.png"/><Relationship Id="rId1" Type="http://schemas.openxmlformats.org/officeDocument/2006/relationships/slideLayout" Target="../slideLayouts/slideLayout4.xml"/><Relationship Id="rId212" Type="http://schemas.openxmlformats.org/officeDocument/2006/relationships/image" Target="../media/image892.png"/><Relationship Id="rId233" Type="http://schemas.openxmlformats.org/officeDocument/2006/relationships/image" Target="../media/image913.png"/><Relationship Id="rId254" Type="http://schemas.openxmlformats.org/officeDocument/2006/relationships/image" Target="../media/image934.png"/><Relationship Id="rId28" Type="http://schemas.openxmlformats.org/officeDocument/2006/relationships/image" Target="../media/image708.png"/><Relationship Id="rId49" Type="http://schemas.openxmlformats.org/officeDocument/2006/relationships/image" Target="../media/image729.png"/><Relationship Id="rId114" Type="http://schemas.openxmlformats.org/officeDocument/2006/relationships/image" Target="../media/image794.png"/><Relationship Id="rId275" Type="http://schemas.openxmlformats.org/officeDocument/2006/relationships/image" Target="../media/image955.png"/><Relationship Id="rId296" Type="http://schemas.openxmlformats.org/officeDocument/2006/relationships/image" Target="../media/image976.png"/><Relationship Id="rId300" Type="http://schemas.openxmlformats.org/officeDocument/2006/relationships/image" Target="../media/image980.png"/><Relationship Id="rId60" Type="http://schemas.openxmlformats.org/officeDocument/2006/relationships/image" Target="../media/image740.png"/><Relationship Id="rId81" Type="http://schemas.openxmlformats.org/officeDocument/2006/relationships/image" Target="../media/image761.png"/><Relationship Id="rId135" Type="http://schemas.openxmlformats.org/officeDocument/2006/relationships/image" Target="../media/image815.png"/><Relationship Id="rId156" Type="http://schemas.openxmlformats.org/officeDocument/2006/relationships/image" Target="../media/image836.png"/><Relationship Id="rId177" Type="http://schemas.openxmlformats.org/officeDocument/2006/relationships/image" Target="../media/image857.png"/><Relationship Id="rId198" Type="http://schemas.openxmlformats.org/officeDocument/2006/relationships/image" Target="../media/image878.png"/><Relationship Id="rId321" Type="http://schemas.openxmlformats.org/officeDocument/2006/relationships/image" Target="../media/image1001.png"/><Relationship Id="rId342" Type="http://schemas.openxmlformats.org/officeDocument/2006/relationships/image" Target="../media/image1022.png"/><Relationship Id="rId202" Type="http://schemas.openxmlformats.org/officeDocument/2006/relationships/image" Target="../media/image882.png"/><Relationship Id="rId223" Type="http://schemas.openxmlformats.org/officeDocument/2006/relationships/image" Target="../media/image903.png"/><Relationship Id="rId244" Type="http://schemas.openxmlformats.org/officeDocument/2006/relationships/image" Target="../media/image924.png"/><Relationship Id="rId18" Type="http://schemas.openxmlformats.org/officeDocument/2006/relationships/image" Target="../media/image698.png"/><Relationship Id="rId39" Type="http://schemas.openxmlformats.org/officeDocument/2006/relationships/image" Target="../media/image719.png"/><Relationship Id="rId265" Type="http://schemas.openxmlformats.org/officeDocument/2006/relationships/image" Target="../media/image945.png"/><Relationship Id="rId286" Type="http://schemas.openxmlformats.org/officeDocument/2006/relationships/image" Target="../media/image966.png"/><Relationship Id="rId50" Type="http://schemas.openxmlformats.org/officeDocument/2006/relationships/image" Target="../media/image730.png"/><Relationship Id="rId104" Type="http://schemas.openxmlformats.org/officeDocument/2006/relationships/image" Target="../media/image784.png"/><Relationship Id="rId125" Type="http://schemas.openxmlformats.org/officeDocument/2006/relationships/image" Target="../media/image805.png"/><Relationship Id="rId146" Type="http://schemas.openxmlformats.org/officeDocument/2006/relationships/image" Target="../media/image826.png"/><Relationship Id="rId167" Type="http://schemas.openxmlformats.org/officeDocument/2006/relationships/image" Target="../media/image847.png"/><Relationship Id="rId188" Type="http://schemas.openxmlformats.org/officeDocument/2006/relationships/image" Target="../media/image868.png"/><Relationship Id="rId311" Type="http://schemas.openxmlformats.org/officeDocument/2006/relationships/image" Target="../media/image991.png"/><Relationship Id="rId332" Type="http://schemas.openxmlformats.org/officeDocument/2006/relationships/image" Target="../media/image1012.png"/><Relationship Id="rId71" Type="http://schemas.openxmlformats.org/officeDocument/2006/relationships/image" Target="../media/image751.png"/><Relationship Id="rId92" Type="http://schemas.openxmlformats.org/officeDocument/2006/relationships/image" Target="../media/image772.png"/><Relationship Id="rId213" Type="http://schemas.openxmlformats.org/officeDocument/2006/relationships/image" Target="../media/image893.png"/><Relationship Id="rId234" Type="http://schemas.openxmlformats.org/officeDocument/2006/relationships/image" Target="../media/image914.png"/><Relationship Id="rId2" Type="http://schemas.openxmlformats.org/officeDocument/2006/relationships/image" Target="../media/image682.png"/><Relationship Id="rId29" Type="http://schemas.openxmlformats.org/officeDocument/2006/relationships/image" Target="../media/image709.png"/><Relationship Id="rId255" Type="http://schemas.openxmlformats.org/officeDocument/2006/relationships/image" Target="../media/image935.png"/><Relationship Id="rId276" Type="http://schemas.openxmlformats.org/officeDocument/2006/relationships/image" Target="../media/image956.png"/><Relationship Id="rId297" Type="http://schemas.openxmlformats.org/officeDocument/2006/relationships/image" Target="../media/image977.png"/><Relationship Id="rId40" Type="http://schemas.openxmlformats.org/officeDocument/2006/relationships/image" Target="../media/image720.png"/><Relationship Id="rId115" Type="http://schemas.openxmlformats.org/officeDocument/2006/relationships/image" Target="../media/image795.png"/><Relationship Id="rId136" Type="http://schemas.openxmlformats.org/officeDocument/2006/relationships/image" Target="../media/image816.png"/><Relationship Id="rId157" Type="http://schemas.openxmlformats.org/officeDocument/2006/relationships/image" Target="../media/image837.png"/><Relationship Id="rId178" Type="http://schemas.openxmlformats.org/officeDocument/2006/relationships/image" Target="../media/image858.png"/><Relationship Id="rId301" Type="http://schemas.openxmlformats.org/officeDocument/2006/relationships/image" Target="../media/image981.png"/><Relationship Id="rId322" Type="http://schemas.openxmlformats.org/officeDocument/2006/relationships/image" Target="../media/image1002.png"/><Relationship Id="rId343" Type="http://schemas.openxmlformats.org/officeDocument/2006/relationships/image" Target="../media/image1023.png"/><Relationship Id="rId61" Type="http://schemas.openxmlformats.org/officeDocument/2006/relationships/image" Target="../media/image741.png"/><Relationship Id="rId82" Type="http://schemas.openxmlformats.org/officeDocument/2006/relationships/image" Target="../media/image762.png"/><Relationship Id="rId199" Type="http://schemas.openxmlformats.org/officeDocument/2006/relationships/image" Target="../media/image879.png"/><Relationship Id="rId203" Type="http://schemas.openxmlformats.org/officeDocument/2006/relationships/image" Target="../media/image883.png"/><Relationship Id="rId19" Type="http://schemas.openxmlformats.org/officeDocument/2006/relationships/image" Target="../media/image699.png"/><Relationship Id="rId224" Type="http://schemas.openxmlformats.org/officeDocument/2006/relationships/image" Target="../media/image904.png"/><Relationship Id="rId245" Type="http://schemas.openxmlformats.org/officeDocument/2006/relationships/image" Target="../media/image925.png"/><Relationship Id="rId266" Type="http://schemas.openxmlformats.org/officeDocument/2006/relationships/image" Target="../media/image946.png"/><Relationship Id="rId287" Type="http://schemas.openxmlformats.org/officeDocument/2006/relationships/image" Target="../media/image967.png"/><Relationship Id="rId30" Type="http://schemas.openxmlformats.org/officeDocument/2006/relationships/image" Target="../media/image710.png"/><Relationship Id="rId105" Type="http://schemas.openxmlformats.org/officeDocument/2006/relationships/image" Target="../media/image785.png"/><Relationship Id="rId126" Type="http://schemas.openxmlformats.org/officeDocument/2006/relationships/image" Target="../media/image806.png"/><Relationship Id="rId147" Type="http://schemas.openxmlformats.org/officeDocument/2006/relationships/image" Target="../media/image827.png"/><Relationship Id="rId168" Type="http://schemas.openxmlformats.org/officeDocument/2006/relationships/image" Target="../media/image848.png"/><Relationship Id="rId312" Type="http://schemas.openxmlformats.org/officeDocument/2006/relationships/image" Target="../media/image992.png"/><Relationship Id="rId333" Type="http://schemas.openxmlformats.org/officeDocument/2006/relationships/image" Target="../media/image1013.png"/><Relationship Id="rId51" Type="http://schemas.openxmlformats.org/officeDocument/2006/relationships/image" Target="../media/image731.png"/><Relationship Id="rId72" Type="http://schemas.openxmlformats.org/officeDocument/2006/relationships/image" Target="../media/image752.png"/><Relationship Id="rId93" Type="http://schemas.openxmlformats.org/officeDocument/2006/relationships/image" Target="../media/image773.png"/><Relationship Id="rId189" Type="http://schemas.openxmlformats.org/officeDocument/2006/relationships/image" Target="../media/image869.png"/><Relationship Id="rId3" Type="http://schemas.openxmlformats.org/officeDocument/2006/relationships/image" Target="../media/image683.png"/><Relationship Id="rId214" Type="http://schemas.openxmlformats.org/officeDocument/2006/relationships/image" Target="../media/image894.png"/><Relationship Id="rId235" Type="http://schemas.openxmlformats.org/officeDocument/2006/relationships/image" Target="../media/image915.png"/><Relationship Id="rId256" Type="http://schemas.openxmlformats.org/officeDocument/2006/relationships/image" Target="../media/image936.png"/><Relationship Id="rId277" Type="http://schemas.openxmlformats.org/officeDocument/2006/relationships/image" Target="../media/image957.png"/><Relationship Id="rId298" Type="http://schemas.openxmlformats.org/officeDocument/2006/relationships/image" Target="../media/image978.png"/><Relationship Id="rId116" Type="http://schemas.openxmlformats.org/officeDocument/2006/relationships/image" Target="../media/image796.png"/><Relationship Id="rId137" Type="http://schemas.openxmlformats.org/officeDocument/2006/relationships/image" Target="../media/image817.png"/><Relationship Id="rId158" Type="http://schemas.openxmlformats.org/officeDocument/2006/relationships/image" Target="../media/image838.png"/><Relationship Id="rId302" Type="http://schemas.openxmlformats.org/officeDocument/2006/relationships/image" Target="../media/image982.png"/><Relationship Id="rId323" Type="http://schemas.openxmlformats.org/officeDocument/2006/relationships/image" Target="../media/image1003.png"/><Relationship Id="rId344" Type="http://schemas.openxmlformats.org/officeDocument/2006/relationships/image" Target="../media/image1024.png"/><Relationship Id="rId20" Type="http://schemas.openxmlformats.org/officeDocument/2006/relationships/image" Target="../media/image700.png"/><Relationship Id="rId41" Type="http://schemas.openxmlformats.org/officeDocument/2006/relationships/image" Target="../media/image721.png"/><Relationship Id="rId62" Type="http://schemas.openxmlformats.org/officeDocument/2006/relationships/image" Target="../media/image742.png"/><Relationship Id="rId83" Type="http://schemas.openxmlformats.org/officeDocument/2006/relationships/image" Target="../media/image763.png"/><Relationship Id="rId179" Type="http://schemas.openxmlformats.org/officeDocument/2006/relationships/image" Target="../media/image859.png"/><Relationship Id="rId190" Type="http://schemas.openxmlformats.org/officeDocument/2006/relationships/image" Target="../media/image870.png"/><Relationship Id="rId204" Type="http://schemas.openxmlformats.org/officeDocument/2006/relationships/image" Target="../media/image884.png"/><Relationship Id="rId225" Type="http://schemas.openxmlformats.org/officeDocument/2006/relationships/image" Target="../media/image905.png"/><Relationship Id="rId246" Type="http://schemas.openxmlformats.org/officeDocument/2006/relationships/image" Target="../media/image926.png"/><Relationship Id="rId267" Type="http://schemas.openxmlformats.org/officeDocument/2006/relationships/image" Target="../media/image947.png"/><Relationship Id="rId288" Type="http://schemas.openxmlformats.org/officeDocument/2006/relationships/image" Target="../media/image968.png"/><Relationship Id="rId106" Type="http://schemas.openxmlformats.org/officeDocument/2006/relationships/image" Target="../media/image786.png"/><Relationship Id="rId127" Type="http://schemas.openxmlformats.org/officeDocument/2006/relationships/image" Target="../media/image807.png"/><Relationship Id="rId313" Type="http://schemas.openxmlformats.org/officeDocument/2006/relationships/image" Target="../media/image993.png"/><Relationship Id="rId10" Type="http://schemas.openxmlformats.org/officeDocument/2006/relationships/image" Target="../media/image690.png"/><Relationship Id="rId31" Type="http://schemas.openxmlformats.org/officeDocument/2006/relationships/image" Target="../media/image711.png"/><Relationship Id="rId52" Type="http://schemas.openxmlformats.org/officeDocument/2006/relationships/image" Target="../media/image732.png"/><Relationship Id="rId73" Type="http://schemas.openxmlformats.org/officeDocument/2006/relationships/image" Target="../media/image753.png"/><Relationship Id="rId94" Type="http://schemas.openxmlformats.org/officeDocument/2006/relationships/image" Target="../media/image774.png"/><Relationship Id="rId148" Type="http://schemas.openxmlformats.org/officeDocument/2006/relationships/image" Target="../media/image828.png"/><Relationship Id="rId169" Type="http://schemas.openxmlformats.org/officeDocument/2006/relationships/image" Target="../media/image849.png"/><Relationship Id="rId334" Type="http://schemas.openxmlformats.org/officeDocument/2006/relationships/image" Target="../media/image1014.png"/><Relationship Id="rId4" Type="http://schemas.openxmlformats.org/officeDocument/2006/relationships/image" Target="../media/image684.png"/><Relationship Id="rId180" Type="http://schemas.openxmlformats.org/officeDocument/2006/relationships/image" Target="../media/image860.png"/><Relationship Id="rId215" Type="http://schemas.openxmlformats.org/officeDocument/2006/relationships/image" Target="../media/image895.png"/><Relationship Id="rId236" Type="http://schemas.openxmlformats.org/officeDocument/2006/relationships/image" Target="../media/image916.png"/><Relationship Id="rId257" Type="http://schemas.openxmlformats.org/officeDocument/2006/relationships/image" Target="../media/image937.png"/><Relationship Id="rId278" Type="http://schemas.openxmlformats.org/officeDocument/2006/relationships/image" Target="../media/image958.png"/><Relationship Id="rId303" Type="http://schemas.openxmlformats.org/officeDocument/2006/relationships/image" Target="../media/image983.png"/><Relationship Id="rId42" Type="http://schemas.openxmlformats.org/officeDocument/2006/relationships/image" Target="../media/image722.png"/><Relationship Id="rId84" Type="http://schemas.openxmlformats.org/officeDocument/2006/relationships/image" Target="../media/image764.png"/><Relationship Id="rId138" Type="http://schemas.openxmlformats.org/officeDocument/2006/relationships/image" Target="../media/image818.png"/><Relationship Id="rId345" Type="http://schemas.openxmlformats.org/officeDocument/2006/relationships/image" Target="../media/image1025.png"/><Relationship Id="rId191" Type="http://schemas.openxmlformats.org/officeDocument/2006/relationships/image" Target="../media/image871.png"/><Relationship Id="rId205" Type="http://schemas.openxmlformats.org/officeDocument/2006/relationships/image" Target="../media/image885.png"/><Relationship Id="rId247" Type="http://schemas.openxmlformats.org/officeDocument/2006/relationships/image" Target="../media/image927.png"/><Relationship Id="rId107" Type="http://schemas.openxmlformats.org/officeDocument/2006/relationships/image" Target="../media/image787.png"/><Relationship Id="rId289" Type="http://schemas.openxmlformats.org/officeDocument/2006/relationships/image" Target="../media/image969.png"/><Relationship Id="rId11" Type="http://schemas.openxmlformats.org/officeDocument/2006/relationships/image" Target="../media/image691.png"/><Relationship Id="rId53" Type="http://schemas.openxmlformats.org/officeDocument/2006/relationships/image" Target="../media/image733.png"/><Relationship Id="rId149" Type="http://schemas.openxmlformats.org/officeDocument/2006/relationships/image" Target="../media/image829.png"/><Relationship Id="rId314" Type="http://schemas.openxmlformats.org/officeDocument/2006/relationships/image" Target="../media/image994.png"/><Relationship Id="rId95" Type="http://schemas.openxmlformats.org/officeDocument/2006/relationships/image" Target="../media/image775.png"/><Relationship Id="rId160" Type="http://schemas.openxmlformats.org/officeDocument/2006/relationships/image" Target="../media/image840.png"/><Relationship Id="rId216" Type="http://schemas.openxmlformats.org/officeDocument/2006/relationships/image" Target="../media/image896.png"/><Relationship Id="rId258" Type="http://schemas.openxmlformats.org/officeDocument/2006/relationships/image" Target="../media/image938.png"/><Relationship Id="rId22" Type="http://schemas.openxmlformats.org/officeDocument/2006/relationships/image" Target="../media/image702.png"/><Relationship Id="rId64" Type="http://schemas.openxmlformats.org/officeDocument/2006/relationships/image" Target="../media/image744.png"/><Relationship Id="rId118" Type="http://schemas.openxmlformats.org/officeDocument/2006/relationships/image" Target="../media/image798.png"/><Relationship Id="rId325" Type="http://schemas.openxmlformats.org/officeDocument/2006/relationships/image" Target="../media/image1005.png"/><Relationship Id="rId171" Type="http://schemas.openxmlformats.org/officeDocument/2006/relationships/image" Target="../media/image851.png"/><Relationship Id="rId227" Type="http://schemas.openxmlformats.org/officeDocument/2006/relationships/image" Target="../media/image907.png"/><Relationship Id="rId269" Type="http://schemas.openxmlformats.org/officeDocument/2006/relationships/image" Target="../media/image949.png"/><Relationship Id="rId33" Type="http://schemas.openxmlformats.org/officeDocument/2006/relationships/image" Target="../media/image713.png"/><Relationship Id="rId129" Type="http://schemas.openxmlformats.org/officeDocument/2006/relationships/image" Target="../media/image809.png"/><Relationship Id="rId280" Type="http://schemas.openxmlformats.org/officeDocument/2006/relationships/image" Target="../media/image960.png"/><Relationship Id="rId336" Type="http://schemas.openxmlformats.org/officeDocument/2006/relationships/image" Target="../media/image1016.png"/><Relationship Id="rId75" Type="http://schemas.openxmlformats.org/officeDocument/2006/relationships/image" Target="../media/image755.png"/><Relationship Id="rId140" Type="http://schemas.openxmlformats.org/officeDocument/2006/relationships/image" Target="../media/image820.png"/><Relationship Id="rId182" Type="http://schemas.openxmlformats.org/officeDocument/2006/relationships/image" Target="../media/image862.png"/><Relationship Id="rId6" Type="http://schemas.openxmlformats.org/officeDocument/2006/relationships/image" Target="../media/image686.png"/><Relationship Id="rId238" Type="http://schemas.openxmlformats.org/officeDocument/2006/relationships/image" Target="../media/image918.png"/><Relationship Id="rId291" Type="http://schemas.openxmlformats.org/officeDocument/2006/relationships/image" Target="../media/image971.png"/><Relationship Id="rId305" Type="http://schemas.openxmlformats.org/officeDocument/2006/relationships/image" Target="../media/image985.png"/><Relationship Id="rId347" Type="http://schemas.openxmlformats.org/officeDocument/2006/relationships/image" Target="../media/image1027.png"/><Relationship Id="rId44" Type="http://schemas.openxmlformats.org/officeDocument/2006/relationships/image" Target="../media/image724.png"/><Relationship Id="rId86" Type="http://schemas.openxmlformats.org/officeDocument/2006/relationships/image" Target="../media/image766.png"/><Relationship Id="rId151" Type="http://schemas.openxmlformats.org/officeDocument/2006/relationships/image" Target="../media/image831.png"/><Relationship Id="rId193" Type="http://schemas.openxmlformats.org/officeDocument/2006/relationships/image" Target="../media/image873.png"/><Relationship Id="rId207" Type="http://schemas.openxmlformats.org/officeDocument/2006/relationships/image" Target="../media/image887.png"/><Relationship Id="rId249" Type="http://schemas.openxmlformats.org/officeDocument/2006/relationships/image" Target="../media/image929.png"/><Relationship Id="rId13" Type="http://schemas.openxmlformats.org/officeDocument/2006/relationships/image" Target="../media/image693.png"/><Relationship Id="rId109" Type="http://schemas.openxmlformats.org/officeDocument/2006/relationships/image" Target="../media/image789.png"/><Relationship Id="rId260" Type="http://schemas.openxmlformats.org/officeDocument/2006/relationships/image" Target="../media/image940.png"/><Relationship Id="rId316" Type="http://schemas.openxmlformats.org/officeDocument/2006/relationships/image" Target="../media/image996.png"/><Relationship Id="rId55" Type="http://schemas.openxmlformats.org/officeDocument/2006/relationships/image" Target="../media/image735.png"/><Relationship Id="rId97" Type="http://schemas.openxmlformats.org/officeDocument/2006/relationships/image" Target="../media/image777.png"/><Relationship Id="rId120" Type="http://schemas.openxmlformats.org/officeDocument/2006/relationships/image" Target="../media/image800.png"/><Relationship Id="rId162" Type="http://schemas.openxmlformats.org/officeDocument/2006/relationships/image" Target="../media/image842.png"/><Relationship Id="rId218" Type="http://schemas.openxmlformats.org/officeDocument/2006/relationships/image" Target="../media/image898.png"/><Relationship Id="rId271" Type="http://schemas.openxmlformats.org/officeDocument/2006/relationships/image" Target="../media/image951.png"/><Relationship Id="rId24" Type="http://schemas.openxmlformats.org/officeDocument/2006/relationships/image" Target="../media/image704.png"/><Relationship Id="rId66" Type="http://schemas.openxmlformats.org/officeDocument/2006/relationships/image" Target="../media/image746.png"/><Relationship Id="rId131" Type="http://schemas.openxmlformats.org/officeDocument/2006/relationships/image" Target="../media/image811.png"/><Relationship Id="rId327" Type="http://schemas.openxmlformats.org/officeDocument/2006/relationships/image" Target="../media/image1007.png"/><Relationship Id="rId173" Type="http://schemas.openxmlformats.org/officeDocument/2006/relationships/image" Target="../media/image853.png"/><Relationship Id="rId229" Type="http://schemas.openxmlformats.org/officeDocument/2006/relationships/image" Target="../media/image909.png"/><Relationship Id="rId240" Type="http://schemas.openxmlformats.org/officeDocument/2006/relationships/image" Target="../media/image92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9.png"/><Relationship Id="rId2" Type="http://schemas.openxmlformats.org/officeDocument/2006/relationships/image" Target="../media/image10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2.jpg"/><Relationship Id="rId5" Type="http://schemas.openxmlformats.org/officeDocument/2006/relationships/image" Target="../media/image1031.jpg"/><Relationship Id="rId4" Type="http://schemas.openxmlformats.org/officeDocument/2006/relationships/image" Target="../media/image10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0615" y="668527"/>
            <a:ext cx="75596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8.1</a:t>
            </a:r>
            <a:r>
              <a:rPr sz="3200" spc="-1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Diseño</a:t>
            </a:r>
            <a:r>
              <a:rPr sz="3200" spc="-1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de</a:t>
            </a:r>
            <a:r>
              <a:rPr sz="3200" spc="-1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las</a:t>
            </a:r>
            <a:r>
              <a:rPr sz="3200" dirty="0">
                <a:solidFill>
                  <a:srgbClr val="009900"/>
                </a:solidFill>
              </a:rPr>
              <a:t> </a:t>
            </a:r>
            <a:r>
              <a:rPr sz="3200" spc="-10" dirty="0">
                <a:solidFill>
                  <a:srgbClr val="009900"/>
                </a:solidFill>
              </a:rPr>
              <a:t>instalaciones</a:t>
            </a:r>
            <a:r>
              <a:rPr sz="320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eléctricas.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7063" y="1435100"/>
            <a:ext cx="7691120" cy="5502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Toda instalación eléctrica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objeto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del presente Reglamento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que se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construya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a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partir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la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entrada en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vigencia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este Anexo General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deberá contar con un diseño, efectuado 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por el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profesional 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o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profesionales </a:t>
            </a:r>
            <a:r>
              <a:rPr sz="1200" b="1" spc="-10" dirty="0">
                <a:solidFill>
                  <a:srgbClr val="009900"/>
                </a:solidFill>
                <a:latin typeface="Arial"/>
                <a:cs typeface="Arial"/>
              </a:rPr>
              <a:t>legalmente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 competentes</a:t>
            </a:r>
            <a:r>
              <a:rPr sz="1200" b="1" spc="5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9900"/>
                </a:solidFill>
                <a:latin typeface="Arial"/>
                <a:cs typeface="Arial"/>
              </a:rPr>
              <a:t>para</a:t>
            </a:r>
            <a:r>
              <a:rPr sz="1200" b="1" spc="5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desarrollar</a:t>
            </a:r>
            <a:r>
              <a:rPr sz="1200" b="1" spc="4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esa</a:t>
            </a:r>
            <a:r>
              <a:rPr sz="1200" b="1" spc="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actividad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.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El</a:t>
            </a:r>
            <a:r>
              <a:rPr sz="1200" spc="6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diseño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debe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cubrir</a:t>
            </a:r>
            <a:r>
              <a:rPr sz="1200" spc="6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los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aspectos</a:t>
            </a:r>
            <a:r>
              <a:rPr sz="1200" spc="6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que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le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apliquen,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según</a:t>
            </a:r>
            <a:r>
              <a:rPr sz="1200" spc="7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el</a:t>
            </a:r>
            <a:r>
              <a:rPr sz="1200" spc="6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tipo </a:t>
            </a:r>
            <a:r>
              <a:rPr sz="1200" spc="-3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instalación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y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complejidad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la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misma: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5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buAutoNum type="alphaLcParenR"/>
              <a:tabLst>
                <a:tab pos="19113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Análisis</a:t>
            </a:r>
            <a:r>
              <a:rPr sz="1200" spc="-3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2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carga</a:t>
            </a:r>
            <a:endParaRPr sz="1200">
              <a:latin typeface="Arial MT"/>
              <a:cs typeface="Arial MT"/>
            </a:endParaRPr>
          </a:p>
          <a:p>
            <a:pPr marL="190500" indent="-178435">
              <a:lnSpc>
                <a:spcPts val="1435"/>
              </a:lnSpc>
              <a:buAutoNum type="alphaLcParenR"/>
              <a:tabLst>
                <a:tab pos="19113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</a:t>
            </a:r>
            <a:r>
              <a:rPr sz="1200" spc="-3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transformadores.</a:t>
            </a:r>
            <a:endParaRPr sz="1200">
              <a:latin typeface="Arial MT"/>
              <a:cs typeface="Arial MT"/>
            </a:endParaRPr>
          </a:p>
          <a:p>
            <a:pPr marL="181610" indent="-169545">
              <a:lnSpc>
                <a:spcPts val="1435"/>
              </a:lnSpc>
              <a:buAutoNum type="alphaLcParenR"/>
              <a:tabLst>
                <a:tab pos="18224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Análisis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del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nivel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tensión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requerido.</a:t>
            </a:r>
            <a:endParaRPr sz="120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buAutoNum type="alphaLcParenR"/>
              <a:tabLst>
                <a:tab pos="19113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Distancias</a:t>
            </a:r>
            <a:r>
              <a:rPr sz="1200" spc="-3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2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seguridad.</a:t>
            </a:r>
            <a:endParaRPr sz="120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buAutoNum type="alphaLcParenR"/>
              <a:tabLst>
                <a:tab pos="19113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Cálculos</a:t>
            </a:r>
            <a:r>
              <a:rPr sz="1200" spc="-3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regulación.</a:t>
            </a:r>
            <a:endParaRPr sz="1200">
              <a:latin typeface="Arial MT"/>
              <a:cs typeface="Arial MT"/>
            </a:endParaRPr>
          </a:p>
          <a:p>
            <a:pPr marL="149225" indent="-137160">
              <a:lnSpc>
                <a:spcPct val="100000"/>
              </a:lnSpc>
              <a:buAutoNum type="alphaLcParenR"/>
              <a:tabLst>
                <a:tab pos="14986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Cálculos</a:t>
            </a:r>
            <a:r>
              <a:rPr sz="1200" spc="-2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 pérdidas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energía.</a:t>
            </a:r>
            <a:endParaRPr sz="1200">
              <a:latin typeface="Arial MT"/>
              <a:cs typeface="Arial MT"/>
            </a:endParaRPr>
          </a:p>
          <a:p>
            <a:pPr marL="192405" indent="-180340">
              <a:lnSpc>
                <a:spcPts val="1435"/>
              </a:lnSpc>
              <a:buFont typeface="Arial MT"/>
              <a:buAutoNum type="alphaLcParenR"/>
              <a:tabLst>
                <a:tab pos="193040" algn="l"/>
              </a:tabLst>
            </a:pP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Análisis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200" b="1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cortocircuito</a:t>
            </a:r>
            <a:r>
              <a:rPr sz="1200" b="1" spc="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y</a:t>
            </a:r>
            <a:r>
              <a:rPr sz="1200" b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falla</a:t>
            </a:r>
            <a:r>
              <a:rPr sz="1200" b="1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a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tierra</a:t>
            </a:r>
            <a:r>
              <a:rPr sz="1200" spc="-5" dirty="0">
                <a:solidFill>
                  <a:srgbClr val="009900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 marL="191135" indent="-179070">
              <a:lnSpc>
                <a:spcPts val="1435"/>
              </a:lnSpc>
              <a:buFont typeface="Arial MT"/>
              <a:buAutoNum type="alphaLcParenR"/>
              <a:tabLst>
                <a:tab pos="191770" algn="l"/>
              </a:tabLst>
            </a:pP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Cálculo</a:t>
            </a:r>
            <a:r>
              <a:rPr sz="1200" b="1" spc="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y</a:t>
            </a:r>
            <a:r>
              <a:rPr sz="1200" b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coordinación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200" b="1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protecciones</a:t>
            </a:r>
            <a:r>
              <a:rPr sz="1200" spc="-5" dirty="0">
                <a:solidFill>
                  <a:srgbClr val="009900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 marL="139065" indent="-127000">
              <a:lnSpc>
                <a:spcPct val="100000"/>
              </a:lnSpc>
              <a:buAutoNum type="alphaLcParenR"/>
              <a:tabLst>
                <a:tab pos="13970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</a:t>
            </a:r>
            <a:r>
              <a:rPr sz="1200" spc="-3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económico</a:t>
            </a:r>
            <a:r>
              <a:rPr sz="1200" spc="-2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conductores</a:t>
            </a:r>
            <a:endParaRPr sz="1200">
              <a:latin typeface="Arial MT"/>
              <a:cs typeface="Arial MT"/>
            </a:endParaRPr>
          </a:p>
          <a:p>
            <a:pPr marL="139065" indent="-127000">
              <a:lnSpc>
                <a:spcPct val="100000"/>
              </a:lnSpc>
              <a:buAutoNum type="alphaLcParenR"/>
              <a:tabLst>
                <a:tab pos="13970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Cálculos 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ductos,</a:t>
            </a:r>
            <a:r>
              <a:rPr sz="1200" spc="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(tuberías,</a:t>
            </a:r>
            <a:r>
              <a:rPr sz="1200" spc="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canalizaciones,</a:t>
            </a:r>
            <a:r>
              <a:rPr sz="1200" spc="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canaletas,</a:t>
            </a:r>
            <a:r>
              <a:rPr sz="1200" spc="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blindobarras).</a:t>
            </a:r>
            <a:endParaRPr sz="1200">
              <a:latin typeface="Arial MT"/>
              <a:cs typeface="Arial MT"/>
            </a:endParaRPr>
          </a:p>
          <a:p>
            <a:pPr marL="181610" indent="-169545">
              <a:lnSpc>
                <a:spcPct val="100000"/>
              </a:lnSpc>
              <a:buAutoNum type="alphaLcParenR"/>
              <a:tabLst>
                <a:tab pos="18224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del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sistema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puestas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a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 tierra.</a:t>
            </a:r>
            <a:endParaRPr sz="1200">
              <a:latin typeface="Arial MT"/>
              <a:cs typeface="Arial MT"/>
            </a:endParaRPr>
          </a:p>
          <a:p>
            <a:pPr marL="140335" indent="-128270">
              <a:lnSpc>
                <a:spcPts val="1435"/>
              </a:lnSpc>
              <a:buFont typeface="Arial MT"/>
              <a:buAutoNum type="alphaLcParenR"/>
              <a:tabLst>
                <a:tab pos="140970" algn="l"/>
              </a:tabLst>
            </a:pP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Análisis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protección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contra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9900"/>
                </a:solidFill>
                <a:latin typeface="Arial"/>
                <a:cs typeface="Arial"/>
              </a:rPr>
              <a:t>rayos.</a:t>
            </a:r>
            <a:endParaRPr sz="1200">
              <a:latin typeface="Arial"/>
              <a:cs typeface="Arial"/>
            </a:endParaRPr>
          </a:p>
          <a:p>
            <a:pPr marL="233679" indent="-221615">
              <a:lnSpc>
                <a:spcPts val="1435"/>
              </a:lnSpc>
              <a:buAutoNum type="alphaLcParenR"/>
              <a:tabLst>
                <a:tab pos="23431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</a:t>
            </a:r>
            <a:r>
              <a:rPr sz="1200" spc="-3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mecánico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estructuras.</a:t>
            </a:r>
            <a:endParaRPr sz="1200">
              <a:latin typeface="Arial MT"/>
              <a:cs typeface="Arial MT"/>
            </a:endParaRPr>
          </a:p>
          <a:p>
            <a:pPr marL="192405" indent="-180340">
              <a:lnSpc>
                <a:spcPct val="100000"/>
              </a:lnSpc>
              <a:buFont typeface="Arial MT"/>
              <a:buAutoNum type="alphaLcParenR"/>
              <a:tabLst>
                <a:tab pos="193040" algn="l"/>
              </a:tabLst>
            </a:pP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Análisis</a:t>
            </a:r>
            <a:r>
              <a:rPr sz="1200" b="1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200" b="1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coordinación de</a:t>
            </a:r>
            <a:r>
              <a:rPr sz="1200" b="1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900"/>
                </a:solidFill>
                <a:latin typeface="Arial"/>
                <a:cs typeface="Arial"/>
              </a:rPr>
              <a:t>aislamiento</a:t>
            </a:r>
            <a:r>
              <a:rPr sz="1200" spc="-5" dirty="0">
                <a:solidFill>
                  <a:srgbClr val="009900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 marL="191135" indent="-179070">
              <a:lnSpc>
                <a:spcPct val="100000"/>
              </a:lnSpc>
              <a:buAutoNum type="alphaLcParenR"/>
              <a:tabLst>
                <a:tab pos="19177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Análisis 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riesgos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eléctricos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y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medidas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para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mitigarlos.</a:t>
            </a:r>
            <a:endParaRPr sz="1200">
              <a:latin typeface="Arial MT"/>
              <a:cs typeface="Arial MT"/>
            </a:endParaRPr>
          </a:p>
          <a:p>
            <a:pPr marL="12700" marR="1344295">
              <a:lnSpc>
                <a:spcPct val="100000"/>
              </a:lnSpc>
              <a:buAutoNum type="alphaLcParenR"/>
              <a:tabLst>
                <a:tab pos="19177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 de campos electromagnéticos en áreas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o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espacios cercanos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a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elementos con altas </a:t>
            </a:r>
            <a:r>
              <a:rPr sz="1200" spc="-3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tensiones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o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altas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corrientes</a:t>
            </a:r>
            <a:r>
              <a:rPr sz="1200" spc="-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donde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desarrollen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actividades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rutinarias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las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personas.</a:t>
            </a:r>
            <a:endParaRPr sz="1200">
              <a:latin typeface="Arial MT"/>
              <a:cs typeface="Arial MT"/>
            </a:endParaRPr>
          </a:p>
          <a:p>
            <a:pPr marL="189230" indent="-177165">
              <a:lnSpc>
                <a:spcPts val="1430"/>
              </a:lnSpc>
              <a:buAutoNum type="alphaLcParenR"/>
              <a:tabLst>
                <a:tab pos="18986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Cálculo</a:t>
            </a:r>
            <a:r>
              <a:rPr sz="1200" spc="-4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iluminación.</a:t>
            </a:r>
            <a:endParaRPr sz="1200">
              <a:latin typeface="Arial MT"/>
              <a:cs typeface="Arial MT"/>
            </a:endParaRPr>
          </a:p>
          <a:p>
            <a:pPr marL="12700" marR="998219">
              <a:lnSpc>
                <a:spcPct val="100000"/>
              </a:lnSpc>
              <a:buAutoNum type="alphaLcParenR"/>
              <a:tabLst>
                <a:tab pos="15621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Especificaciones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 construcción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complementarias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a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los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planos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incluyendo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las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tipo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técnico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 </a:t>
            </a:r>
            <a:r>
              <a:rPr sz="1200" spc="-3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equipos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y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materiales.</a:t>
            </a:r>
            <a:endParaRPr sz="1200">
              <a:latin typeface="Arial MT"/>
              <a:cs typeface="Arial MT"/>
            </a:endParaRPr>
          </a:p>
          <a:p>
            <a:pPr marL="12700" marR="1084580">
              <a:lnSpc>
                <a:spcPts val="1430"/>
              </a:lnSpc>
              <a:spcBef>
                <a:spcPts val="55"/>
              </a:spcBef>
              <a:buAutoNum type="alphaLcParenR"/>
              <a:tabLst>
                <a:tab pos="182245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Justificación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técnica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desviación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la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NTC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2050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cuando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sea permitido,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siempre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y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cuando no </a:t>
            </a:r>
            <a:r>
              <a:rPr sz="1200" spc="-3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comprometa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la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seguridad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las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personas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o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la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instalación.</a:t>
            </a:r>
            <a:endParaRPr sz="1200">
              <a:latin typeface="Arial MT"/>
              <a:cs typeface="Arial MT"/>
            </a:endParaRPr>
          </a:p>
          <a:p>
            <a:pPr marL="147955" indent="-135890">
              <a:lnSpc>
                <a:spcPts val="1390"/>
              </a:lnSpc>
              <a:buAutoNum type="alphaLcParenR"/>
              <a:tabLst>
                <a:tab pos="14859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Diagramas</a:t>
            </a:r>
            <a:r>
              <a:rPr sz="1200" spc="-4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unifilares.</a:t>
            </a:r>
            <a:endParaRPr sz="1200">
              <a:latin typeface="Arial MT"/>
              <a:cs typeface="Arial MT"/>
            </a:endParaRPr>
          </a:p>
          <a:p>
            <a:pPr marL="191135" indent="-179070">
              <a:lnSpc>
                <a:spcPct val="100000"/>
              </a:lnSpc>
              <a:buAutoNum type="alphaLcParenR"/>
              <a:tabLst>
                <a:tab pos="191770" algn="l"/>
              </a:tabLst>
            </a:pP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Planos</a:t>
            </a:r>
            <a:r>
              <a:rPr sz="1200" spc="-2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eléctricos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-2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construcción.</a:t>
            </a:r>
            <a:endParaRPr sz="1200">
              <a:latin typeface="Arial MT"/>
              <a:cs typeface="Arial MT"/>
            </a:endParaRPr>
          </a:p>
          <a:p>
            <a:pPr marL="180340" indent="-168275">
              <a:lnSpc>
                <a:spcPct val="100000"/>
              </a:lnSpc>
              <a:buAutoNum type="alphaLcParenR"/>
              <a:tabLst>
                <a:tab pos="180975" algn="l"/>
              </a:tabLst>
            </a:pP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Los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demás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estudios que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el</a:t>
            </a:r>
            <a:r>
              <a:rPr sz="1200" spc="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tipo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de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instalación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4C4C4C"/>
                </a:solidFill>
                <a:latin typeface="Arial MT"/>
                <a:cs typeface="Arial MT"/>
              </a:rPr>
              <a:t>requiera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 para</a:t>
            </a:r>
            <a:r>
              <a:rPr sz="1200" spc="15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su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correcta</a:t>
            </a:r>
            <a:r>
              <a:rPr sz="1200" spc="1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y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 segura</a:t>
            </a:r>
            <a:r>
              <a:rPr sz="1200" dirty="0">
                <a:solidFill>
                  <a:srgbClr val="4C4C4C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4C4C4C"/>
                </a:solidFill>
                <a:latin typeface="Arial MT"/>
                <a:cs typeface="Arial MT"/>
              </a:rPr>
              <a:t>operación.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743" y="668527"/>
            <a:ext cx="35674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Protecciones</a:t>
            </a:r>
            <a:r>
              <a:rPr sz="3200" spc="-4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en</a:t>
            </a:r>
            <a:r>
              <a:rPr sz="3200" spc="-65" dirty="0">
                <a:solidFill>
                  <a:srgbClr val="009900"/>
                </a:solidFill>
              </a:rPr>
              <a:t> </a:t>
            </a:r>
            <a:r>
              <a:rPr sz="3200" dirty="0">
                <a:solidFill>
                  <a:srgbClr val="009900"/>
                </a:solidFill>
              </a:rPr>
              <a:t>BT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925030" y="1834821"/>
            <a:ext cx="7496809" cy="4312920"/>
            <a:chOff x="925030" y="1834821"/>
            <a:chExt cx="7496809" cy="4312920"/>
          </a:xfrm>
        </p:grpSpPr>
        <p:sp>
          <p:nvSpPr>
            <p:cNvPr id="4" name="object 4"/>
            <p:cNvSpPr/>
            <p:nvPr/>
          </p:nvSpPr>
          <p:spPr>
            <a:xfrm>
              <a:off x="925030" y="2802521"/>
              <a:ext cx="7496809" cy="0"/>
            </a:xfrm>
            <a:custGeom>
              <a:avLst/>
              <a:gdLst/>
              <a:ahLst/>
              <a:cxnLst/>
              <a:rect l="l" t="t" r="r" b="b"/>
              <a:pathLst>
                <a:path w="7496809">
                  <a:moveTo>
                    <a:pt x="0" y="0"/>
                  </a:moveTo>
                  <a:lnTo>
                    <a:pt x="1482791" y="0"/>
                  </a:lnTo>
                </a:path>
                <a:path w="7496809">
                  <a:moveTo>
                    <a:pt x="6155184" y="0"/>
                  </a:moveTo>
                  <a:lnTo>
                    <a:pt x="7496250" y="0"/>
                  </a:lnTo>
                </a:path>
              </a:pathLst>
            </a:custGeom>
            <a:ln w="19049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07821" y="2249332"/>
              <a:ext cx="4672965" cy="1226820"/>
            </a:xfrm>
            <a:custGeom>
              <a:avLst/>
              <a:gdLst/>
              <a:ahLst/>
              <a:cxnLst/>
              <a:rect l="l" t="t" r="r" b="b"/>
              <a:pathLst>
                <a:path w="4672965" h="1226820">
                  <a:moveTo>
                    <a:pt x="4672393" y="1226769"/>
                  </a:moveTo>
                  <a:lnTo>
                    <a:pt x="4672393" y="0"/>
                  </a:lnTo>
                  <a:lnTo>
                    <a:pt x="0" y="0"/>
                  </a:lnTo>
                  <a:lnTo>
                    <a:pt x="0" y="1226769"/>
                  </a:lnTo>
                  <a:lnTo>
                    <a:pt x="4672393" y="1226769"/>
                  </a:lnTo>
                  <a:close/>
                </a:path>
              </a:pathLst>
            </a:custGeom>
            <a:solidFill>
              <a:srgbClr val="FFEF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7818" y="2246286"/>
              <a:ext cx="4677410" cy="1234440"/>
            </a:xfrm>
            <a:custGeom>
              <a:avLst/>
              <a:gdLst/>
              <a:ahLst/>
              <a:cxnLst/>
              <a:rect l="l" t="t" r="r" b="b"/>
              <a:pathLst>
                <a:path w="4677409" h="1234439">
                  <a:moveTo>
                    <a:pt x="12647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26479" y="9144"/>
                  </a:lnTo>
                  <a:lnTo>
                    <a:pt x="126479" y="0"/>
                  </a:lnTo>
                  <a:close/>
                </a:path>
                <a:path w="4677409" h="1234439">
                  <a:moveTo>
                    <a:pt x="169151" y="0"/>
                  </a:moveTo>
                  <a:lnTo>
                    <a:pt x="146291" y="0"/>
                  </a:lnTo>
                  <a:lnTo>
                    <a:pt x="146291" y="9144"/>
                  </a:lnTo>
                  <a:lnTo>
                    <a:pt x="169151" y="9144"/>
                  </a:lnTo>
                  <a:lnTo>
                    <a:pt x="169151" y="0"/>
                  </a:lnTo>
                  <a:close/>
                </a:path>
                <a:path w="4677409" h="1234439">
                  <a:moveTo>
                    <a:pt x="313931" y="0"/>
                  </a:moveTo>
                  <a:lnTo>
                    <a:pt x="188963" y="0"/>
                  </a:lnTo>
                  <a:lnTo>
                    <a:pt x="188963" y="9144"/>
                  </a:lnTo>
                  <a:lnTo>
                    <a:pt x="313931" y="9144"/>
                  </a:lnTo>
                  <a:lnTo>
                    <a:pt x="313931" y="0"/>
                  </a:lnTo>
                  <a:close/>
                </a:path>
                <a:path w="4677409" h="1234439">
                  <a:moveTo>
                    <a:pt x="356603" y="0"/>
                  </a:moveTo>
                  <a:lnTo>
                    <a:pt x="335267" y="0"/>
                  </a:lnTo>
                  <a:lnTo>
                    <a:pt x="335267" y="9144"/>
                  </a:lnTo>
                  <a:lnTo>
                    <a:pt x="356603" y="9144"/>
                  </a:lnTo>
                  <a:lnTo>
                    <a:pt x="356603" y="0"/>
                  </a:lnTo>
                  <a:close/>
                </a:path>
                <a:path w="4677409" h="1234439">
                  <a:moveTo>
                    <a:pt x="502894" y="0"/>
                  </a:moveTo>
                  <a:lnTo>
                    <a:pt x="377939" y="0"/>
                  </a:lnTo>
                  <a:lnTo>
                    <a:pt x="377939" y="9144"/>
                  </a:lnTo>
                  <a:lnTo>
                    <a:pt x="502894" y="9144"/>
                  </a:lnTo>
                  <a:lnTo>
                    <a:pt x="502894" y="0"/>
                  </a:lnTo>
                  <a:close/>
                </a:path>
                <a:path w="4677409" h="1234439">
                  <a:moveTo>
                    <a:pt x="545566" y="0"/>
                  </a:moveTo>
                  <a:lnTo>
                    <a:pt x="524230" y="0"/>
                  </a:lnTo>
                  <a:lnTo>
                    <a:pt x="524230" y="9144"/>
                  </a:lnTo>
                  <a:lnTo>
                    <a:pt x="545566" y="9144"/>
                  </a:lnTo>
                  <a:lnTo>
                    <a:pt x="545566" y="0"/>
                  </a:lnTo>
                  <a:close/>
                </a:path>
                <a:path w="4677409" h="1234439">
                  <a:moveTo>
                    <a:pt x="691870" y="0"/>
                  </a:moveTo>
                  <a:lnTo>
                    <a:pt x="566902" y="0"/>
                  </a:lnTo>
                  <a:lnTo>
                    <a:pt x="566902" y="9144"/>
                  </a:lnTo>
                  <a:lnTo>
                    <a:pt x="691870" y="9144"/>
                  </a:lnTo>
                  <a:lnTo>
                    <a:pt x="691870" y="0"/>
                  </a:lnTo>
                  <a:close/>
                </a:path>
                <a:path w="4677409" h="1234439">
                  <a:moveTo>
                    <a:pt x="733005" y="0"/>
                  </a:moveTo>
                  <a:lnTo>
                    <a:pt x="713193" y="0"/>
                  </a:lnTo>
                  <a:lnTo>
                    <a:pt x="713193" y="9144"/>
                  </a:lnTo>
                  <a:lnTo>
                    <a:pt x="733005" y="9144"/>
                  </a:lnTo>
                  <a:lnTo>
                    <a:pt x="733005" y="0"/>
                  </a:lnTo>
                  <a:close/>
                </a:path>
                <a:path w="4677409" h="1234439">
                  <a:moveTo>
                    <a:pt x="880833" y="0"/>
                  </a:moveTo>
                  <a:lnTo>
                    <a:pt x="755865" y="0"/>
                  </a:lnTo>
                  <a:lnTo>
                    <a:pt x="755865" y="9144"/>
                  </a:lnTo>
                  <a:lnTo>
                    <a:pt x="880833" y="9144"/>
                  </a:lnTo>
                  <a:lnTo>
                    <a:pt x="880833" y="0"/>
                  </a:lnTo>
                  <a:close/>
                </a:path>
                <a:path w="4677409" h="1234439">
                  <a:moveTo>
                    <a:pt x="923505" y="0"/>
                  </a:moveTo>
                  <a:lnTo>
                    <a:pt x="903693" y="0"/>
                  </a:lnTo>
                  <a:lnTo>
                    <a:pt x="903693" y="9144"/>
                  </a:lnTo>
                  <a:lnTo>
                    <a:pt x="923505" y="9144"/>
                  </a:lnTo>
                  <a:lnTo>
                    <a:pt x="923505" y="0"/>
                  </a:lnTo>
                  <a:close/>
                </a:path>
                <a:path w="4677409" h="1234439">
                  <a:moveTo>
                    <a:pt x="1071321" y="0"/>
                  </a:moveTo>
                  <a:lnTo>
                    <a:pt x="944841" y="0"/>
                  </a:lnTo>
                  <a:lnTo>
                    <a:pt x="944841" y="9144"/>
                  </a:lnTo>
                  <a:lnTo>
                    <a:pt x="1071321" y="9144"/>
                  </a:lnTo>
                  <a:lnTo>
                    <a:pt x="1071321" y="0"/>
                  </a:lnTo>
                  <a:close/>
                </a:path>
                <a:path w="4677409" h="1234439">
                  <a:moveTo>
                    <a:pt x="1112469" y="0"/>
                  </a:moveTo>
                  <a:lnTo>
                    <a:pt x="1092657" y="0"/>
                  </a:lnTo>
                  <a:lnTo>
                    <a:pt x="1092657" y="9144"/>
                  </a:lnTo>
                  <a:lnTo>
                    <a:pt x="1112469" y="9144"/>
                  </a:lnTo>
                  <a:lnTo>
                    <a:pt x="1112469" y="0"/>
                  </a:lnTo>
                  <a:close/>
                </a:path>
                <a:path w="4677409" h="1234439">
                  <a:moveTo>
                    <a:pt x="1260297" y="0"/>
                  </a:moveTo>
                  <a:lnTo>
                    <a:pt x="1133805" y="0"/>
                  </a:lnTo>
                  <a:lnTo>
                    <a:pt x="1133805" y="9144"/>
                  </a:lnTo>
                  <a:lnTo>
                    <a:pt x="1260297" y="9144"/>
                  </a:lnTo>
                  <a:lnTo>
                    <a:pt x="1260297" y="0"/>
                  </a:lnTo>
                  <a:close/>
                </a:path>
                <a:path w="4677409" h="1234439">
                  <a:moveTo>
                    <a:pt x="1301445" y="0"/>
                  </a:moveTo>
                  <a:lnTo>
                    <a:pt x="1281633" y="0"/>
                  </a:lnTo>
                  <a:lnTo>
                    <a:pt x="1281633" y="9144"/>
                  </a:lnTo>
                  <a:lnTo>
                    <a:pt x="1301445" y="9144"/>
                  </a:lnTo>
                  <a:lnTo>
                    <a:pt x="1301445" y="0"/>
                  </a:lnTo>
                  <a:close/>
                </a:path>
                <a:path w="4677409" h="1234439">
                  <a:moveTo>
                    <a:pt x="1449260" y="0"/>
                  </a:moveTo>
                  <a:lnTo>
                    <a:pt x="1322781" y="0"/>
                  </a:lnTo>
                  <a:lnTo>
                    <a:pt x="1322781" y="9144"/>
                  </a:lnTo>
                  <a:lnTo>
                    <a:pt x="1449260" y="9144"/>
                  </a:lnTo>
                  <a:lnTo>
                    <a:pt x="1449260" y="0"/>
                  </a:lnTo>
                  <a:close/>
                </a:path>
                <a:path w="4677409" h="1234439">
                  <a:moveTo>
                    <a:pt x="1490408" y="0"/>
                  </a:moveTo>
                  <a:lnTo>
                    <a:pt x="1470596" y="0"/>
                  </a:lnTo>
                  <a:lnTo>
                    <a:pt x="1470596" y="9144"/>
                  </a:lnTo>
                  <a:lnTo>
                    <a:pt x="1490408" y="9144"/>
                  </a:lnTo>
                  <a:lnTo>
                    <a:pt x="1490408" y="0"/>
                  </a:lnTo>
                  <a:close/>
                </a:path>
                <a:path w="4677409" h="1234439">
                  <a:moveTo>
                    <a:pt x="1638223" y="0"/>
                  </a:moveTo>
                  <a:lnTo>
                    <a:pt x="1511744" y="0"/>
                  </a:lnTo>
                  <a:lnTo>
                    <a:pt x="1511744" y="9144"/>
                  </a:lnTo>
                  <a:lnTo>
                    <a:pt x="1638223" y="9144"/>
                  </a:lnTo>
                  <a:lnTo>
                    <a:pt x="1638223" y="0"/>
                  </a:lnTo>
                  <a:close/>
                </a:path>
                <a:path w="4677409" h="1234439">
                  <a:moveTo>
                    <a:pt x="1679371" y="0"/>
                  </a:moveTo>
                  <a:lnTo>
                    <a:pt x="1659559" y="0"/>
                  </a:lnTo>
                  <a:lnTo>
                    <a:pt x="1659559" y="9144"/>
                  </a:lnTo>
                  <a:lnTo>
                    <a:pt x="1679371" y="9144"/>
                  </a:lnTo>
                  <a:lnTo>
                    <a:pt x="1679371" y="0"/>
                  </a:lnTo>
                  <a:close/>
                </a:path>
                <a:path w="4677409" h="1234439">
                  <a:moveTo>
                    <a:pt x="1827199" y="0"/>
                  </a:moveTo>
                  <a:lnTo>
                    <a:pt x="1700707" y="0"/>
                  </a:lnTo>
                  <a:lnTo>
                    <a:pt x="1700707" y="9144"/>
                  </a:lnTo>
                  <a:lnTo>
                    <a:pt x="1827199" y="9144"/>
                  </a:lnTo>
                  <a:lnTo>
                    <a:pt x="1827199" y="0"/>
                  </a:lnTo>
                  <a:close/>
                </a:path>
                <a:path w="4677409" h="1234439">
                  <a:moveTo>
                    <a:pt x="1868347" y="0"/>
                  </a:moveTo>
                  <a:lnTo>
                    <a:pt x="1848535" y="0"/>
                  </a:lnTo>
                  <a:lnTo>
                    <a:pt x="1848535" y="9144"/>
                  </a:lnTo>
                  <a:lnTo>
                    <a:pt x="1868347" y="9144"/>
                  </a:lnTo>
                  <a:lnTo>
                    <a:pt x="1868347" y="0"/>
                  </a:lnTo>
                  <a:close/>
                </a:path>
                <a:path w="4677409" h="1234439">
                  <a:moveTo>
                    <a:pt x="2014639" y="0"/>
                  </a:moveTo>
                  <a:lnTo>
                    <a:pt x="1889683" y="0"/>
                  </a:lnTo>
                  <a:lnTo>
                    <a:pt x="1889683" y="9144"/>
                  </a:lnTo>
                  <a:lnTo>
                    <a:pt x="2014639" y="9144"/>
                  </a:lnTo>
                  <a:lnTo>
                    <a:pt x="2014639" y="0"/>
                  </a:lnTo>
                  <a:close/>
                </a:path>
                <a:path w="4677409" h="1234439">
                  <a:moveTo>
                    <a:pt x="2057311" y="0"/>
                  </a:moveTo>
                  <a:lnTo>
                    <a:pt x="2037499" y="0"/>
                  </a:lnTo>
                  <a:lnTo>
                    <a:pt x="2037499" y="9144"/>
                  </a:lnTo>
                  <a:lnTo>
                    <a:pt x="2057311" y="9144"/>
                  </a:lnTo>
                  <a:lnTo>
                    <a:pt x="2057311" y="0"/>
                  </a:lnTo>
                  <a:close/>
                </a:path>
                <a:path w="4677409" h="1234439">
                  <a:moveTo>
                    <a:pt x="2205139" y="0"/>
                  </a:moveTo>
                  <a:lnTo>
                    <a:pt x="2078647" y="0"/>
                  </a:lnTo>
                  <a:lnTo>
                    <a:pt x="2078647" y="9144"/>
                  </a:lnTo>
                  <a:lnTo>
                    <a:pt x="2205139" y="9144"/>
                  </a:lnTo>
                  <a:lnTo>
                    <a:pt x="2205139" y="0"/>
                  </a:lnTo>
                  <a:close/>
                </a:path>
                <a:path w="4677409" h="1234439">
                  <a:moveTo>
                    <a:pt x="2247811" y="0"/>
                  </a:moveTo>
                  <a:lnTo>
                    <a:pt x="2227999" y="0"/>
                  </a:lnTo>
                  <a:lnTo>
                    <a:pt x="2227999" y="9144"/>
                  </a:lnTo>
                  <a:lnTo>
                    <a:pt x="2247811" y="9144"/>
                  </a:lnTo>
                  <a:lnTo>
                    <a:pt x="2247811" y="0"/>
                  </a:lnTo>
                  <a:close/>
                </a:path>
                <a:path w="4677409" h="1234439">
                  <a:moveTo>
                    <a:pt x="2394102" y="0"/>
                  </a:moveTo>
                  <a:lnTo>
                    <a:pt x="2269134" y="0"/>
                  </a:lnTo>
                  <a:lnTo>
                    <a:pt x="2269134" y="9144"/>
                  </a:lnTo>
                  <a:lnTo>
                    <a:pt x="2394102" y="9144"/>
                  </a:lnTo>
                  <a:lnTo>
                    <a:pt x="2394102" y="0"/>
                  </a:lnTo>
                  <a:close/>
                </a:path>
                <a:path w="4677409" h="1234439">
                  <a:moveTo>
                    <a:pt x="2436774" y="0"/>
                  </a:moveTo>
                  <a:lnTo>
                    <a:pt x="2416962" y="0"/>
                  </a:lnTo>
                  <a:lnTo>
                    <a:pt x="2416962" y="9144"/>
                  </a:lnTo>
                  <a:lnTo>
                    <a:pt x="2436774" y="9144"/>
                  </a:lnTo>
                  <a:lnTo>
                    <a:pt x="2436774" y="0"/>
                  </a:lnTo>
                  <a:close/>
                </a:path>
                <a:path w="4677409" h="1234439">
                  <a:moveTo>
                    <a:pt x="2583065" y="0"/>
                  </a:moveTo>
                  <a:lnTo>
                    <a:pt x="2458110" y="0"/>
                  </a:lnTo>
                  <a:lnTo>
                    <a:pt x="2458110" y="9144"/>
                  </a:lnTo>
                  <a:lnTo>
                    <a:pt x="2583065" y="9144"/>
                  </a:lnTo>
                  <a:lnTo>
                    <a:pt x="2583065" y="0"/>
                  </a:lnTo>
                  <a:close/>
                </a:path>
                <a:path w="4677409" h="1234439">
                  <a:moveTo>
                    <a:pt x="2625737" y="0"/>
                  </a:moveTo>
                  <a:lnTo>
                    <a:pt x="2604401" y="0"/>
                  </a:lnTo>
                  <a:lnTo>
                    <a:pt x="2604401" y="9144"/>
                  </a:lnTo>
                  <a:lnTo>
                    <a:pt x="2625737" y="9144"/>
                  </a:lnTo>
                  <a:lnTo>
                    <a:pt x="2625737" y="0"/>
                  </a:lnTo>
                  <a:close/>
                </a:path>
                <a:path w="4677409" h="1234439">
                  <a:moveTo>
                    <a:pt x="2772041" y="0"/>
                  </a:moveTo>
                  <a:lnTo>
                    <a:pt x="2647073" y="0"/>
                  </a:lnTo>
                  <a:lnTo>
                    <a:pt x="2647073" y="9144"/>
                  </a:lnTo>
                  <a:lnTo>
                    <a:pt x="2772041" y="9144"/>
                  </a:lnTo>
                  <a:lnTo>
                    <a:pt x="2772041" y="0"/>
                  </a:lnTo>
                  <a:close/>
                </a:path>
                <a:path w="4677409" h="1234439">
                  <a:moveTo>
                    <a:pt x="2814713" y="0"/>
                  </a:moveTo>
                  <a:lnTo>
                    <a:pt x="2793377" y="0"/>
                  </a:lnTo>
                  <a:lnTo>
                    <a:pt x="2793377" y="9144"/>
                  </a:lnTo>
                  <a:lnTo>
                    <a:pt x="2814713" y="9144"/>
                  </a:lnTo>
                  <a:lnTo>
                    <a:pt x="2814713" y="0"/>
                  </a:lnTo>
                  <a:close/>
                </a:path>
                <a:path w="4677409" h="1234439">
                  <a:moveTo>
                    <a:pt x="2961005" y="0"/>
                  </a:moveTo>
                  <a:lnTo>
                    <a:pt x="2836049" y="0"/>
                  </a:lnTo>
                  <a:lnTo>
                    <a:pt x="2836049" y="9144"/>
                  </a:lnTo>
                  <a:lnTo>
                    <a:pt x="2961005" y="9144"/>
                  </a:lnTo>
                  <a:lnTo>
                    <a:pt x="2961005" y="0"/>
                  </a:lnTo>
                  <a:close/>
                </a:path>
                <a:path w="4677409" h="1234439">
                  <a:moveTo>
                    <a:pt x="3003677" y="0"/>
                  </a:moveTo>
                  <a:lnTo>
                    <a:pt x="2980817" y="0"/>
                  </a:lnTo>
                  <a:lnTo>
                    <a:pt x="2980817" y="9144"/>
                  </a:lnTo>
                  <a:lnTo>
                    <a:pt x="3003677" y="9144"/>
                  </a:lnTo>
                  <a:lnTo>
                    <a:pt x="3003677" y="0"/>
                  </a:lnTo>
                  <a:close/>
                </a:path>
                <a:path w="4677409" h="1234439">
                  <a:moveTo>
                    <a:pt x="3149981" y="0"/>
                  </a:moveTo>
                  <a:lnTo>
                    <a:pt x="3025013" y="0"/>
                  </a:lnTo>
                  <a:lnTo>
                    <a:pt x="3025013" y="9144"/>
                  </a:lnTo>
                  <a:lnTo>
                    <a:pt x="3149981" y="9144"/>
                  </a:lnTo>
                  <a:lnTo>
                    <a:pt x="3149981" y="0"/>
                  </a:lnTo>
                  <a:close/>
                </a:path>
                <a:path w="4677409" h="1234439">
                  <a:moveTo>
                    <a:pt x="3192640" y="0"/>
                  </a:moveTo>
                  <a:lnTo>
                    <a:pt x="3169793" y="0"/>
                  </a:lnTo>
                  <a:lnTo>
                    <a:pt x="3169793" y="9144"/>
                  </a:lnTo>
                  <a:lnTo>
                    <a:pt x="3192640" y="9144"/>
                  </a:lnTo>
                  <a:lnTo>
                    <a:pt x="3192640" y="0"/>
                  </a:lnTo>
                  <a:close/>
                </a:path>
                <a:path w="4677409" h="1234439">
                  <a:moveTo>
                    <a:pt x="3338944" y="0"/>
                  </a:moveTo>
                  <a:lnTo>
                    <a:pt x="3213976" y="0"/>
                  </a:lnTo>
                  <a:lnTo>
                    <a:pt x="3213976" y="9144"/>
                  </a:lnTo>
                  <a:lnTo>
                    <a:pt x="3338944" y="9144"/>
                  </a:lnTo>
                  <a:lnTo>
                    <a:pt x="3338944" y="0"/>
                  </a:lnTo>
                  <a:close/>
                </a:path>
                <a:path w="4677409" h="1234439">
                  <a:moveTo>
                    <a:pt x="3380092" y="0"/>
                  </a:moveTo>
                  <a:lnTo>
                    <a:pt x="3358756" y="0"/>
                  </a:lnTo>
                  <a:lnTo>
                    <a:pt x="3358756" y="9144"/>
                  </a:lnTo>
                  <a:lnTo>
                    <a:pt x="3380092" y="9144"/>
                  </a:lnTo>
                  <a:lnTo>
                    <a:pt x="3380092" y="0"/>
                  </a:lnTo>
                  <a:close/>
                </a:path>
                <a:path w="4677409" h="1234439">
                  <a:moveTo>
                    <a:pt x="3529431" y="0"/>
                  </a:moveTo>
                  <a:lnTo>
                    <a:pt x="3402952" y="0"/>
                  </a:lnTo>
                  <a:lnTo>
                    <a:pt x="3402952" y="9144"/>
                  </a:lnTo>
                  <a:lnTo>
                    <a:pt x="3529431" y="9144"/>
                  </a:lnTo>
                  <a:lnTo>
                    <a:pt x="3529431" y="0"/>
                  </a:lnTo>
                  <a:close/>
                </a:path>
                <a:path w="4677409" h="1234439">
                  <a:moveTo>
                    <a:pt x="3570579" y="0"/>
                  </a:moveTo>
                  <a:lnTo>
                    <a:pt x="3549243" y="0"/>
                  </a:lnTo>
                  <a:lnTo>
                    <a:pt x="3549243" y="9144"/>
                  </a:lnTo>
                  <a:lnTo>
                    <a:pt x="3570579" y="9144"/>
                  </a:lnTo>
                  <a:lnTo>
                    <a:pt x="3570579" y="0"/>
                  </a:lnTo>
                  <a:close/>
                </a:path>
                <a:path w="4677409" h="1234439">
                  <a:moveTo>
                    <a:pt x="3718407" y="0"/>
                  </a:moveTo>
                  <a:lnTo>
                    <a:pt x="3593439" y="0"/>
                  </a:lnTo>
                  <a:lnTo>
                    <a:pt x="3593439" y="9144"/>
                  </a:lnTo>
                  <a:lnTo>
                    <a:pt x="3718407" y="9144"/>
                  </a:lnTo>
                  <a:lnTo>
                    <a:pt x="3718407" y="0"/>
                  </a:lnTo>
                  <a:close/>
                </a:path>
                <a:path w="4677409" h="1234439">
                  <a:moveTo>
                    <a:pt x="3759555" y="0"/>
                  </a:moveTo>
                  <a:lnTo>
                    <a:pt x="3738219" y="0"/>
                  </a:lnTo>
                  <a:lnTo>
                    <a:pt x="3738219" y="9144"/>
                  </a:lnTo>
                  <a:lnTo>
                    <a:pt x="3759555" y="9144"/>
                  </a:lnTo>
                  <a:lnTo>
                    <a:pt x="3759555" y="0"/>
                  </a:lnTo>
                  <a:close/>
                </a:path>
                <a:path w="4677409" h="1234439">
                  <a:moveTo>
                    <a:pt x="3907371" y="0"/>
                  </a:moveTo>
                  <a:lnTo>
                    <a:pt x="3779367" y="0"/>
                  </a:lnTo>
                  <a:lnTo>
                    <a:pt x="3779367" y="9144"/>
                  </a:lnTo>
                  <a:lnTo>
                    <a:pt x="3907371" y="9144"/>
                  </a:lnTo>
                  <a:lnTo>
                    <a:pt x="3907371" y="0"/>
                  </a:lnTo>
                  <a:close/>
                </a:path>
                <a:path w="4677409" h="1234439">
                  <a:moveTo>
                    <a:pt x="3948519" y="0"/>
                  </a:moveTo>
                  <a:lnTo>
                    <a:pt x="3927183" y="0"/>
                  </a:lnTo>
                  <a:lnTo>
                    <a:pt x="3927183" y="9144"/>
                  </a:lnTo>
                  <a:lnTo>
                    <a:pt x="3948519" y="9144"/>
                  </a:lnTo>
                  <a:lnTo>
                    <a:pt x="3948519" y="0"/>
                  </a:lnTo>
                  <a:close/>
                </a:path>
                <a:path w="4677409" h="1234439">
                  <a:moveTo>
                    <a:pt x="4020147" y="1225245"/>
                  </a:moveTo>
                  <a:lnTo>
                    <a:pt x="3892131" y="1225245"/>
                  </a:lnTo>
                  <a:lnTo>
                    <a:pt x="3892131" y="1234389"/>
                  </a:lnTo>
                  <a:lnTo>
                    <a:pt x="4020147" y="1234389"/>
                  </a:lnTo>
                  <a:lnTo>
                    <a:pt x="4020147" y="1225245"/>
                  </a:lnTo>
                  <a:close/>
                </a:path>
                <a:path w="4677409" h="1234439">
                  <a:moveTo>
                    <a:pt x="4061295" y="1225245"/>
                  </a:moveTo>
                  <a:lnTo>
                    <a:pt x="4039959" y="1225245"/>
                  </a:lnTo>
                  <a:lnTo>
                    <a:pt x="4039959" y="1234389"/>
                  </a:lnTo>
                  <a:lnTo>
                    <a:pt x="4061295" y="1234389"/>
                  </a:lnTo>
                  <a:lnTo>
                    <a:pt x="4061295" y="1225245"/>
                  </a:lnTo>
                  <a:close/>
                </a:path>
                <a:path w="4677409" h="1234439">
                  <a:moveTo>
                    <a:pt x="4096347" y="0"/>
                  </a:moveTo>
                  <a:lnTo>
                    <a:pt x="3968331" y="0"/>
                  </a:lnTo>
                  <a:lnTo>
                    <a:pt x="3968331" y="9144"/>
                  </a:lnTo>
                  <a:lnTo>
                    <a:pt x="4096347" y="9144"/>
                  </a:lnTo>
                  <a:lnTo>
                    <a:pt x="4096347" y="0"/>
                  </a:lnTo>
                  <a:close/>
                </a:path>
                <a:path w="4677409" h="1234439">
                  <a:moveTo>
                    <a:pt x="4137482" y="0"/>
                  </a:moveTo>
                  <a:lnTo>
                    <a:pt x="4116159" y="0"/>
                  </a:lnTo>
                  <a:lnTo>
                    <a:pt x="4116159" y="9144"/>
                  </a:lnTo>
                  <a:lnTo>
                    <a:pt x="4137482" y="9144"/>
                  </a:lnTo>
                  <a:lnTo>
                    <a:pt x="4137482" y="0"/>
                  </a:lnTo>
                  <a:close/>
                </a:path>
                <a:path w="4677409" h="1234439">
                  <a:moveTo>
                    <a:pt x="4209110" y="1225245"/>
                  </a:moveTo>
                  <a:lnTo>
                    <a:pt x="4081107" y="1225245"/>
                  </a:lnTo>
                  <a:lnTo>
                    <a:pt x="4081107" y="1234389"/>
                  </a:lnTo>
                  <a:lnTo>
                    <a:pt x="4209110" y="1234389"/>
                  </a:lnTo>
                  <a:lnTo>
                    <a:pt x="4209110" y="1225245"/>
                  </a:lnTo>
                  <a:close/>
                </a:path>
                <a:path w="4677409" h="1234439">
                  <a:moveTo>
                    <a:pt x="4250258" y="1225245"/>
                  </a:moveTo>
                  <a:lnTo>
                    <a:pt x="4228922" y="1225245"/>
                  </a:lnTo>
                  <a:lnTo>
                    <a:pt x="4228922" y="1234389"/>
                  </a:lnTo>
                  <a:lnTo>
                    <a:pt x="4250258" y="1234389"/>
                  </a:lnTo>
                  <a:lnTo>
                    <a:pt x="4250258" y="1225245"/>
                  </a:lnTo>
                  <a:close/>
                </a:path>
                <a:path w="4677409" h="1234439">
                  <a:moveTo>
                    <a:pt x="4285310" y="0"/>
                  </a:moveTo>
                  <a:lnTo>
                    <a:pt x="4157294" y="0"/>
                  </a:lnTo>
                  <a:lnTo>
                    <a:pt x="4157294" y="9144"/>
                  </a:lnTo>
                  <a:lnTo>
                    <a:pt x="4285310" y="9144"/>
                  </a:lnTo>
                  <a:lnTo>
                    <a:pt x="4285310" y="0"/>
                  </a:lnTo>
                  <a:close/>
                </a:path>
                <a:path w="4677409" h="1234439">
                  <a:moveTo>
                    <a:pt x="4326458" y="0"/>
                  </a:moveTo>
                  <a:lnTo>
                    <a:pt x="4305122" y="0"/>
                  </a:lnTo>
                  <a:lnTo>
                    <a:pt x="4305122" y="9144"/>
                  </a:lnTo>
                  <a:lnTo>
                    <a:pt x="4326458" y="9144"/>
                  </a:lnTo>
                  <a:lnTo>
                    <a:pt x="4326458" y="0"/>
                  </a:lnTo>
                  <a:close/>
                </a:path>
                <a:path w="4677409" h="1234439">
                  <a:moveTo>
                    <a:pt x="4398086" y="1225245"/>
                  </a:moveTo>
                  <a:lnTo>
                    <a:pt x="4270070" y="1225245"/>
                  </a:lnTo>
                  <a:lnTo>
                    <a:pt x="4270070" y="1234389"/>
                  </a:lnTo>
                  <a:lnTo>
                    <a:pt x="4398086" y="1234389"/>
                  </a:lnTo>
                  <a:lnTo>
                    <a:pt x="4398086" y="1225245"/>
                  </a:lnTo>
                  <a:close/>
                </a:path>
                <a:path w="4677409" h="1234439">
                  <a:moveTo>
                    <a:pt x="4440745" y="1225245"/>
                  </a:moveTo>
                  <a:lnTo>
                    <a:pt x="4419422" y="1225245"/>
                  </a:lnTo>
                  <a:lnTo>
                    <a:pt x="4419422" y="1234389"/>
                  </a:lnTo>
                  <a:lnTo>
                    <a:pt x="4440745" y="1234389"/>
                  </a:lnTo>
                  <a:lnTo>
                    <a:pt x="4440745" y="1225245"/>
                  </a:lnTo>
                  <a:close/>
                </a:path>
                <a:path w="4677409" h="1234439">
                  <a:moveTo>
                    <a:pt x="4474273" y="0"/>
                  </a:moveTo>
                  <a:lnTo>
                    <a:pt x="4346270" y="0"/>
                  </a:lnTo>
                  <a:lnTo>
                    <a:pt x="4346270" y="9144"/>
                  </a:lnTo>
                  <a:lnTo>
                    <a:pt x="4474273" y="9144"/>
                  </a:lnTo>
                  <a:lnTo>
                    <a:pt x="4474273" y="0"/>
                  </a:lnTo>
                  <a:close/>
                </a:path>
                <a:path w="4677409" h="1234439">
                  <a:moveTo>
                    <a:pt x="4515421" y="0"/>
                  </a:moveTo>
                  <a:lnTo>
                    <a:pt x="4494085" y="0"/>
                  </a:lnTo>
                  <a:lnTo>
                    <a:pt x="4494085" y="9144"/>
                  </a:lnTo>
                  <a:lnTo>
                    <a:pt x="4515421" y="9144"/>
                  </a:lnTo>
                  <a:lnTo>
                    <a:pt x="4515421" y="0"/>
                  </a:lnTo>
                  <a:close/>
                </a:path>
                <a:path w="4677409" h="1234439">
                  <a:moveTo>
                    <a:pt x="4587049" y="1225245"/>
                  </a:moveTo>
                  <a:lnTo>
                    <a:pt x="4460557" y="1225245"/>
                  </a:lnTo>
                  <a:lnTo>
                    <a:pt x="4460557" y="1234389"/>
                  </a:lnTo>
                  <a:lnTo>
                    <a:pt x="4587049" y="1234389"/>
                  </a:lnTo>
                  <a:lnTo>
                    <a:pt x="4587049" y="1225245"/>
                  </a:lnTo>
                  <a:close/>
                </a:path>
                <a:path w="4677409" h="1234439">
                  <a:moveTo>
                    <a:pt x="4629721" y="1225245"/>
                  </a:moveTo>
                  <a:lnTo>
                    <a:pt x="4608385" y="1225245"/>
                  </a:lnTo>
                  <a:lnTo>
                    <a:pt x="4608385" y="1234389"/>
                  </a:lnTo>
                  <a:lnTo>
                    <a:pt x="4629721" y="1234389"/>
                  </a:lnTo>
                  <a:lnTo>
                    <a:pt x="4629721" y="1225245"/>
                  </a:lnTo>
                  <a:close/>
                </a:path>
                <a:path w="4677409" h="1234439">
                  <a:moveTo>
                    <a:pt x="4663249" y="0"/>
                  </a:moveTo>
                  <a:lnTo>
                    <a:pt x="4535233" y="0"/>
                  </a:lnTo>
                  <a:lnTo>
                    <a:pt x="4535233" y="9144"/>
                  </a:lnTo>
                  <a:lnTo>
                    <a:pt x="4663249" y="9144"/>
                  </a:lnTo>
                  <a:lnTo>
                    <a:pt x="4663249" y="0"/>
                  </a:lnTo>
                  <a:close/>
                </a:path>
                <a:path w="4677409" h="1234439">
                  <a:moveTo>
                    <a:pt x="4676965" y="1114005"/>
                  </a:moveTo>
                  <a:lnTo>
                    <a:pt x="4667821" y="1114005"/>
                  </a:lnTo>
                  <a:lnTo>
                    <a:pt x="4667821" y="1225245"/>
                  </a:lnTo>
                  <a:lnTo>
                    <a:pt x="4649533" y="1225245"/>
                  </a:lnTo>
                  <a:lnTo>
                    <a:pt x="4649533" y="1234389"/>
                  </a:lnTo>
                  <a:lnTo>
                    <a:pt x="4670869" y="1234389"/>
                  </a:lnTo>
                  <a:lnTo>
                    <a:pt x="4672393" y="1234389"/>
                  </a:lnTo>
                  <a:lnTo>
                    <a:pt x="4676965" y="1234389"/>
                  </a:lnTo>
                  <a:lnTo>
                    <a:pt x="4676965" y="1229817"/>
                  </a:lnTo>
                  <a:lnTo>
                    <a:pt x="4676965" y="1114005"/>
                  </a:lnTo>
                  <a:close/>
                </a:path>
                <a:path w="4677409" h="1234439">
                  <a:moveTo>
                    <a:pt x="4676965" y="1068285"/>
                  </a:moveTo>
                  <a:lnTo>
                    <a:pt x="4667821" y="1068285"/>
                  </a:lnTo>
                  <a:lnTo>
                    <a:pt x="4667821" y="1091145"/>
                  </a:lnTo>
                  <a:lnTo>
                    <a:pt x="4676965" y="1091145"/>
                  </a:lnTo>
                  <a:lnTo>
                    <a:pt x="4676965" y="1068285"/>
                  </a:lnTo>
                  <a:close/>
                </a:path>
                <a:path w="4677409" h="1234439">
                  <a:moveTo>
                    <a:pt x="4676965" y="905217"/>
                  </a:moveTo>
                  <a:lnTo>
                    <a:pt x="4667821" y="905217"/>
                  </a:lnTo>
                  <a:lnTo>
                    <a:pt x="4667821" y="1043901"/>
                  </a:lnTo>
                  <a:lnTo>
                    <a:pt x="4676965" y="1043901"/>
                  </a:lnTo>
                  <a:lnTo>
                    <a:pt x="4676965" y="905217"/>
                  </a:lnTo>
                  <a:close/>
                </a:path>
                <a:path w="4677409" h="1234439">
                  <a:moveTo>
                    <a:pt x="4676965" y="856462"/>
                  </a:moveTo>
                  <a:lnTo>
                    <a:pt x="4667821" y="856462"/>
                  </a:lnTo>
                  <a:lnTo>
                    <a:pt x="4667821" y="880833"/>
                  </a:lnTo>
                  <a:lnTo>
                    <a:pt x="4676965" y="880833"/>
                  </a:lnTo>
                  <a:lnTo>
                    <a:pt x="4676965" y="856462"/>
                  </a:lnTo>
                  <a:close/>
                </a:path>
                <a:path w="4677409" h="1234439">
                  <a:moveTo>
                    <a:pt x="4676965" y="693394"/>
                  </a:moveTo>
                  <a:lnTo>
                    <a:pt x="4667821" y="693394"/>
                  </a:lnTo>
                  <a:lnTo>
                    <a:pt x="4667821" y="833602"/>
                  </a:lnTo>
                  <a:lnTo>
                    <a:pt x="4676965" y="833602"/>
                  </a:lnTo>
                  <a:lnTo>
                    <a:pt x="4676965" y="693394"/>
                  </a:lnTo>
                  <a:close/>
                </a:path>
                <a:path w="4677409" h="1234439">
                  <a:moveTo>
                    <a:pt x="4676965" y="647674"/>
                  </a:moveTo>
                  <a:lnTo>
                    <a:pt x="4667821" y="647674"/>
                  </a:lnTo>
                  <a:lnTo>
                    <a:pt x="4667821" y="670534"/>
                  </a:lnTo>
                  <a:lnTo>
                    <a:pt x="4676965" y="670534"/>
                  </a:lnTo>
                  <a:lnTo>
                    <a:pt x="4676965" y="647674"/>
                  </a:lnTo>
                  <a:close/>
                </a:path>
                <a:path w="4677409" h="1234439">
                  <a:moveTo>
                    <a:pt x="4676965" y="484619"/>
                  </a:moveTo>
                  <a:lnTo>
                    <a:pt x="4667821" y="484619"/>
                  </a:lnTo>
                  <a:lnTo>
                    <a:pt x="4667821" y="623290"/>
                  </a:lnTo>
                  <a:lnTo>
                    <a:pt x="4676965" y="623290"/>
                  </a:lnTo>
                  <a:lnTo>
                    <a:pt x="4676965" y="484619"/>
                  </a:lnTo>
                  <a:close/>
                </a:path>
                <a:path w="4677409" h="1234439">
                  <a:moveTo>
                    <a:pt x="4676965" y="435851"/>
                  </a:moveTo>
                  <a:lnTo>
                    <a:pt x="4667821" y="435851"/>
                  </a:lnTo>
                  <a:lnTo>
                    <a:pt x="4667821" y="460235"/>
                  </a:lnTo>
                  <a:lnTo>
                    <a:pt x="4676965" y="460235"/>
                  </a:lnTo>
                  <a:lnTo>
                    <a:pt x="4676965" y="435851"/>
                  </a:lnTo>
                  <a:close/>
                </a:path>
                <a:path w="4677409" h="1234439">
                  <a:moveTo>
                    <a:pt x="4676965" y="274307"/>
                  </a:moveTo>
                  <a:lnTo>
                    <a:pt x="4667821" y="274307"/>
                  </a:lnTo>
                  <a:lnTo>
                    <a:pt x="4667821" y="412991"/>
                  </a:lnTo>
                  <a:lnTo>
                    <a:pt x="4676965" y="412991"/>
                  </a:lnTo>
                  <a:lnTo>
                    <a:pt x="4676965" y="274307"/>
                  </a:lnTo>
                  <a:close/>
                </a:path>
                <a:path w="4677409" h="1234439">
                  <a:moveTo>
                    <a:pt x="4676965" y="228600"/>
                  </a:moveTo>
                  <a:lnTo>
                    <a:pt x="4667821" y="228600"/>
                  </a:lnTo>
                  <a:lnTo>
                    <a:pt x="4667821" y="251447"/>
                  </a:lnTo>
                  <a:lnTo>
                    <a:pt x="4676965" y="251447"/>
                  </a:lnTo>
                  <a:lnTo>
                    <a:pt x="4676965" y="228600"/>
                  </a:lnTo>
                  <a:close/>
                </a:path>
                <a:path w="4677409" h="1234439">
                  <a:moveTo>
                    <a:pt x="4676965" y="65532"/>
                  </a:moveTo>
                  <a:lnTo>
                    <a:pt x="4667821" y="65532"/>
                  </a:lnTo>
                  <a:lnTo>
                    <a:pt x="4667821" y="204216"/>
                  </a:lnTo>
                  <a:lnTo>
                    <a:pt x="4676965" y="204216"/>
                  </a:lnTo>
                  <a:lnTo>
                    <a:pt x="4676965" y="65532"/>
                  </a:lnTo>
                  <a:close/>
                </a:path>
                <a:path w="4677409" h="1234439">
                  <a:moveTo>
                    <a:pt x="4676965" y="16764"/>
                  </a:moveTo>
                  <a:lnTo>
                    <a:pt x="4667821" y="16764"/>
                  </a:lnTo>
                  <a:lnTo>
                    <a:pt x="4667821" y="41148"/>
                  </a:lnTo>
                  <a:lnTo>
                    <a:pt x="4676965" y="41148"/>
                  </a:lnTo>
                  <a:lnTo>
                    <a:pt x="4676965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03246" y="2246286"/>
              <a:ext cx="4025265" cy="1234440"/>
            </a:xfrm>
            <a:custGeom>
              <a:avLst/>
              <a:gdLst/>
              <a:ahLst/>
              <a:cxnLst/>
              <a:rect l="l" t="t" r="r" b="b"/>
              <a:pathLst>
                <a:path w="4025265" h="1234439">
                  <a:moveTo>
                    <a:pt x="9144" y="1098765"/>
                  </a:moveTo>
                  <a:lnTo>
                    <a:pt x="0" y="1098765"/>
                  </a:lnTo>
                  <a:lnTo>
                    <a:pt x="0" y="1120101"/>
                  </a:lnTo>
                  <a:lnTo>
                    <a:pt x="9144" y="1120101"/>
                  </a:lnTo>
                  <a:lnTo>
                    <a:pt x="9144" y="1098765"/>
                  </a:lnTo>
                  <a:close/>
                </a:path>
                <a:path w="4025265" h="1234439">
                  <a:moveTo>
                    <a:pt x="9144" y="935697"/>
                  </a:moveTo>
                  <a:lnTo>
                    <a:pt x="0" y="935697"/>
                  </a:lnTo>
                  <a:lnTo>
                    <a:pt x="0" y="1074381"/>
                  </a:lnTo>
                  <a:lnTo>
                    <a:pt x="9144" y="1074381"/>
                  </a:lnTo>
                  <a:lnTo>
                    <a:pt x="9144" y="935697"/>
                  </a:lnTo>
                  <a:close/>
                </a:path>
                <a:path w="4025265" h="1234439">
                  <a:moveTo>
                    <a:pt x="9144" y="886929"/>
                  </a:moveTo>
                  <a:lnTo>
                    <a:pt x="0" y="886929"/>
                  </a:lnTo>
                  <a:lnTo>
                    <a:pt x="0" y="911313"/>
                  </a:lnTo>
                  <a:lnTo>
                    <a:pt x="9144" y="911313"/>
                  </a:lnTo>
                  <a:lnTo>
                    <a:pt x="9144" y="886929"/>
                  </a:lnTo>
                  <a:close/>
                </a:path>
                <a:path w="4025265" h="1234439">
                  <a:moveTo>
                    <a:pt x="9144" y="725398"/>
                  </a:moveTo>
                  <a:lnTo>
                    <a:pt x="0" y="725398"/>
                  </a:lnTo>
                  <a:lnTo>
                    <a:pt x="0" y="864082"/>
                  </a:lnTo>
                  <a:lnTo>
                    <a:pt x="9144" y="864082"/>
                  </a:lnTo>
                  <a:lnTo>
                    <a:pt x="9144" y="725398"/>
                  </a:lnTo>
                  <a:close/>
                </a:path>
                <a:path w="4025265" h="1234439">
                  <a:moveTo>
                    <a:pt x="9144" y="679678"/>
                  </a:moveTo>
                  <a:lnTo>
                    <a:pt x="0" y="679678"/>
                  </a:lnTo>
                  <a:lnTo>
                    <a:pt x="0" y="701014"/>
                  </a:lnTo>
                  <a:lnTo>
                    <a:pt x="9144" y="701014"/>
                  </a:lnTo>
                  <a:lnTo>
                    <a:pt x="9144" y="679678"/>
                  </a:lnTo>
                  <a:close/>
                </a:path>
                <a:path w="4025265" h="1234439">
                  <a:moveTo>
                    <a:pt x="9144" y="516623"/>
                  </a:moveTo>
                  <a:lnTo>
                    <a:pt x="0" y="516623"/>
                  </a:lnTo>
                  <a:lnTo>
                    <a:pt x="0" y="655294"/>
                  </a:lnTo>
                  <a:lnTo>
                    <a:pt x="9144" y="655294"/>
                  </a:lnTo>
                  <a:lnTo>
                    <a:pt x="9144" y="516623"/>
                  </a:lnTo>
                  <a:close/>
                </a:path>
                <a:path w="4025265" h="1234439">
                  <a:moveTo>
                    <a:pt x="9144" y="467855"/>
                  </a:moveTo>
                  <a:lnTo>
                    <a:pt x="0" y="467855"/>
                  </a:lnTo>
                  <a:lnTo>
                    <a:pt x="0" y="492239"/>
                  </a:lnTo>
                  <a:lnTo>
                    <a:pt x="9144" y="492239"/>
                  </a:lnTo>
                  <a:lnTo>
                    <a:pt x="9144" y="467855"/>
                  </a:lnTo>
                  <a:close/>
                </a:path>
                <a:path w="4025265" h="1234439">
                  <a:moveTo>
                    <a:pt x="9144" y="304787"/>
                  </a:moveTo>
                  <a:lnTo>
                    <a:pt x="0" y="304787"/>
                  </a:lnTo>
                  <a:lnTo>
                    <a:pt x="0" y="444995"/>
                  </a:lnTo>
                  <a:lnTo>
                    <a:pt x="9144" y="444995"/>
                  </a:lnTo>
                  <a:lnTo>
                    <a:pt x="9144" y="304787"/>
                  </a:lnTo>
                  <a:close/>
                </a:path>
                <a:path w="4025265" h="1234439">
                  <a:moveTo>
                    <a:pt x="9144" y="259067"/>
                  </a:moveTo>
                  <a:lnTo>
                    <a:pt x="0" y="259067"/>
                  </a:lnTo>
                  <a:lnTo>
                    <a:pt x="0" y="280403"/>
                  </a:lnTo>
                  <a:lnTo>
                    <a:pt x="9144" y="280403"/>
                  </a:lnTo>
                  <a:lnTo>
                    <a:pt x="9144" y="259067"/>
                  </a:lnTo>
                  <a:close/>
                </a:path>
                <a:path w="4025265" h="1234439">
                  <a:moveTo>
                    <a:pt x="9144" y="94488"/>
                  </a:moveTo>
                  <a:lnTo>
                    <a:pt x="0" y="94488"/>
                  </a:lnTo>
                  <a:lnTo>
                    <a:pt x="0" y="234696"/>
                  </a:lnTo>
                  <a:lnTo>
                    <a:pt x="9144" y="234696"/>
                  </a:lnTo>
                  <a:lnTo>
                    <a:pt x="9144" y="94488"/>
                  </a:lnTo>
                  <a:close/>
                </a:path>
                <a:path w="4025265" h="1234439">
                  <a:moveTo>
                    <a:pt x="9144" y="47244"/>
                  </a:moveTo>
                  <a:lnTo>
                    <a:pt x="0" y="47244"/>
                  </a:lnTo>
                  <a:lnTo>
                    <a:pt x="0" y="71628"/>
                  </a:lnTo>
                  <a:lnTo>
                    <a:pt x="9144" y="71628"/>
                  </a:lnTo>
                  <a:lnTo>
                    <a:pt x="9144" y="47244"/>
                  </a:lnTo>
                  <a:close/>
                </a:path>
                <a:path w="4025265" h="1234439">
                  <a:moveTo>
                    <a:pt x="9144" y="3048"/>
                  </a:moveTo>
                  <a:lnTo>
                    <a:pt x="4572" y="3048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0" y="24384"/>
                  </a:lnTo>
                  <a:lnTo>
                    <a:pt x="9144" y="24384"/>
                  </a:lnTo>
                  <a:lnTo>
                    <a:pt x="9144" y="4572"/>
                  </a:lnTo>
                  <a:lnTo>
                    <a:pt x="9144" y="3048"/>
                  </a:lnTo>
                  <a:close/>
                </a:path>
                <a:path w="4025265" h="1234439">
                  <a:moveTo>
                    <a:pt x="54864" y="1225245"/>
                  </a:moveTo>
                  <a:lnTo>
                    <a:pt x="9144" y="1225245"/>
                  </a:lnTo>
                  <a:lnTo>
                    <a:pt x="9144" y="1144485"/>
                  </a:lnTo>
                  <a:lnTo>
                    <a:pt x="0" y="1144485"/>
                  </a:lnTo>
                  <a:lnTo>
                    <a:pt x="0" y="1229817"/>
                  </a:lnTo>
                  <a:lnTo>
                    <a:pt x="0" y="1234389"/>
                  </a:lnTo>
                  <a:lnTo>
                    <a:pt x="4572" y="1234389"/>
                  </a:lnTo>
                  <a:lnTo>
                    <a:pt x="54864" y="1234389"/>
                  </a:lnTo>
                  <a:lnTo>
                    <a:pt x="54864" y="1225245"/>
                  </a:lnTo>
                  <a:close/>
                </a:path>
                <a:path w="4025265" h="1234439">
                  <a:moveTo>
                    <a:pt x="95999" y="1225245"/>
                  </a:moveTo>
                  <a:lnTo>
                    <a:pt x="74676" y="1225245"/>
                  </a:lnTo>
                  <a:lnTo>
                    <a:pt x="74676" y="1234389"/>
                  </a:lnTo>
                  <a:lnTo>
                    <a:pt x="95999" y="1234389"/>
                  </a:lnTo>
                  <a:lnTo>
                    <a:pt x="95999" y="1225245"/>
                  </a:lnTo>
                  <a:close/>
                </a:path>
                <a:path w="4025265" h="1234439">
                  <a:moveTo>
                    <a:pt x="242303" y="1225245"/>
                  </a:moveTo>
                  <a:lnTo>
                    <a:pt x="117335" y="1225245"/>
                  </a:lnTo>
                  <a:lnTo>
                    <a:pt x="117335" y="1234389"/>
                  </a:lnTo>
                  <a:lnTo>
                    <a:pt x="242303" y="1234389"/>
                  </a:lnTo>
                  <a:lnTo>
                    <a:pt x="242303" y="1225245"/>
                  </a:lnTo>
                  <a:close/>
                </a:path>
                <a:path w="4025265" h="1234439">
                  <a:moveTo>
                    <a:pt x="284975" y="1225245"/>
                  </a:moveTo>
                  <a:lnTo>
                    <a:pt x="263639" y="1225245"/>
                  </a:lnTo>
                  <a:lnTo>
                    <a:pt x="263639" y="1234389"/>
                  </a:lnTo>
                  <a:lnTo>
                    <a:pt x="284975" y="1234389"/>
                  </a:lnTo>
                  <a:lnTo>
                    <a:pt x="284975" y="1225245"/>
                  </a:lnTo>
                  <a:close/>
                </a:path>
                <a:path w="4025265" h="1234439">
                  <a:moveTo>
                    <a:pt x="431266" y="1225245"/>
                  </a:moveTo>
                  <a:lnTo>
                    <a:pt x="306311" y="1225245"/>
                  </a:lnTo>
                  <a:lnTo>
                    <a:pt x="306311" y="1234389"/>
                  </a:lnTo>
                  <a:lnTo>
                    <a:pt x="431266" y="1234389"/>
                  </a:lnTo>
                  <a:lnTo>
                    <a:pt x="431266" y="1225245"/>
                  </a:lnTo>
                  <a:close/>
                </a:path>
                <a:path w="4025265" h="1234439">
                  <a:moveTo>
                    <a:pt x="473938" y="1225245"/>
                  </a:moveTo>
                  <a:lnTo>
                    <a:pt x="452602" y="1225245"/>
                  </a:lnTo>
                  <a:lnTo>
                    <a:pt x="452602" y="1234389"/>
                  </a:lnTo>
                  <a:lnTo>
                    <a:pt x="473938" y="1234389"/>
                  </a:lnTo>
                  <a:lnTo>
                    <a:pt x="473938" y="1225245"/>
                  </a:lnTo>
                  <a:close/>
                </a:path>
                <a:path w="4025265" h="1234439">
                  <a:moveTo>
                    <a:pt x="621766" y="1225245"/>
                  </a:moveTo>
                  <a:lnTo>
                    <a:pt x="495274" y="1225245"/>
                  </a:lnTo>
                  <a:lnTo>
                    <a:pt x="495274" y="1234389"/>
                  </a:lnTo>
                  <a:lnTo>
                    <a:pt x="621766" y="1234389"/>
                  </a:lnTo>
                  <a:lnTo>
                    <a:pt x="621766" y="1225245"/>
                  </a:lnTo>
                  <a:close/>
                </a:path>
                <a:path w="4025265" h="1234439">
                  <a:moveTo>
                    <a:pt x="664438" y="1225245"/>
                  </a:moveTo>
                  <a:lnTo>
                    <a:pt x="643102" y="1225245"/>
                  </a:lnTo>
                  <a:lnTo>
                    <a:pt x="643102" y="1234389"/>
                  </a:lnTo>
                  <a:lnTo>
                    <a:pt x="664438" y="1234389"/>
                  </a:lnTo>
                  <a:lnTo>
                    <a:pt x="664438" y="1225245"/>
                  </a:lnTo>
                  <a:close/>
                </a:path>
                <a:path w="4025265" h="1234439">
                  <a:moveTo>
                    <a:pt x="810729" y="1225245"/>
                  </a:moveTo>
                  <a:lnTo>
                    <a:pt x="684250" y="1225245"/>
                  </a:lnTo>
                  <a:lnTo>
                    <a:pt x="684250" y="1234389"/>
                  </a:lnTo>
                  <a:lnTo>
                    <a:pt x="810729" y="1234389"/>
                  </a:lnTo>
                  <a:lnTo>
                    <a:pt x="810729" y="1225245"/>
                  </a:lnTo>
                  <a:close/>
                </a:path>
                <a:path w="4025265" h="1234439">
                  <a:moveTo>
                    <a:pt x="851877" y="1225245"/>
                  </a:moveTo>
                  <a:lnTo>
                    <a:pt x="832065" y="1225245"/>
                  </a:lnTo>
                  <a:lnTo>
                    <a:pt x="832065" y="1234389"/>
                  </a:lnTo>
                  <a:lnTo>
                    <a:pt x="851877" y="1234389"/>
                  </a:lnTo>
                  <a:lnTo>
                    <a:pt x="851877" y="1225245"/>
                  </a:lnTo>
                  <a:close/>
                </a:path>
                <a:path w="4025265" h="1234439">
                  <a:moveTo>
                    <a:pt x="999705" y="1225245"/>
                  </a:moveTo>
                  <a:lnTo>
                    <a:pt x="873213" y="1225245"/>
                  </a:lnTo>
                  <a:lnTo>
                    <a:pt x="873213" y="1234389"/>
                  </a:lnTo>
                  <a:lnTo>
                    <a:pt x="999705" y="1234389"/>
                  </a:lnTo>
                  <a:lnTo>
                    <a:pt x="999705" y="1225245"/>
                  </a:lnTo>
                  <a:close/>
                </a:path>
                <a:path w="4025265" h="1234439">
                  <a:moveTo>
                    <a:pt x="1040841" y="1225245"/>
                  </a:moveTo>
                  <a:lnTo>
                    <a:pt x="1021029" y="1225245"/>
                  </a:lnTo>
                  <a:lnTo>
                    <a:pt x="1021029" y="1234389"/>
                  </a:lnTo>
                  <a:lnTo>
                    <a:pt x="1040841" y="1234389"/>
                  </a:lnTo>
                  <a:lnTo>
                    <a:pt x="1040841" y="1225245"/>
                  </a:lnTo>
                  <a:close/>
                </a:path>
                <a:path w="4025265" h="1234439">
                  <a:moveTo>
                    <a:pt x="1188669" y="1225245"/>
                  </a:moveTo>
                  <a:lnTo>
                    <a:pt x="1062177" y="1225245"/>
                  </a:lnTo>
                  <a:lnTo>
                    <a:pt x="1062177" y="1234389"/>
                  </a:lnTo>
                  <a:lnTo>
                    <a:pt x="1188669" y="1234389"/>
                  </a:lnTo>
                  <a:lnTo>
                    <a:pt x="1188669" y="1225245"/>
                  </a:lnTo>
                  <a:close/>
                </a:path>
                <a:path w="4025265" h="1234439">
                  <a:moveTo>
                    <a:pt x="1229817" y="1225245"/>
                  </a:moveTo>
                  <a:lnTo>
                    <a:pt x="1210005" y="1225245"/>
                  </a:lnTo>
                  <a:lnTo>
                    <a:pt x="1210005" y="1234389"/>
                  </a:lnTo>
                  <a:lnTo>
                    <a:pt x="1229817" y="1234389"/>
                  </a:lnTo>
                  <a:lnTo>
                    <a:pt x="1229817" y="1225245"/>
                  </a:lnTo>
                  <a:close/>
                </a:path>
                <a:path w="4025265" h="1234439">
                  <a:moveTo>
                    <a:pt x="1377632" y="1225245"/>
                  </a:moveTo>
                  <a:lnTo>
                    <a:pt x="1251153" y="1225245"/>
                  </a:lnTo>
                  <a:lnTo>
                    <a:pt x="1251153" y="1234389"/>
                  </a:lnTo>
                  <a:lnTo>
                    <a:pt x="1377632" y="1234389"/>
                  </a:lnTo>
                  <a:lnTo>
                    <a:pt x="1377632" y="1225245"/>
                  </a:lnTo>
                  <a:close/>
                </a:path>
                <a:path w="4025265" h="1234439">
                  <a:moveTo>
                    <a:pt x="1418780" y="1225245"/>
                  </a:moveTo>
                  <a:lnTo>
                    <a:pt x="1398968" y="1225245"/>
                  </a:lnTo>
                  <a:lnTo>
                    <a:pt x="1398968" y="1234389"/>
                  </a:lnTo>
                  <a:lnTo>
                    <a:pt x="1418780" y="1234389"/>
                  </a:lnTo>
                  <a:lnTo>
                    <a:pt x="1418780" y="1225245"/>
                  </a:lnTo>
                  <a:close/>
                </a:path>
                <a:path w="4025265" h="1234439">
                  <a:moveTo>
                    <a:pt x="1565084" y="1225245"/>
                  </a:moveTo>
                  <a:lnTo>
                    <a:pt x="1440116" y="1225245"/>
                  </a:lnTo>
                  <a:lnTo>
                    <a:pt x="1440116" y="1234389"/>
                  </a:lnTo>
                  <a:lnTo>
                    <a:pt x="1565084" y="1234389"/>
                  </a:lnTo>
                  <a:lnTo>
                    <a:pt x="1565084" y="1225245"/>
                  </a:lnTo>
                  <a:close/>
                </a:path>
                <a:path w="4025265" h="1234439">
                  <a:moveTo>
                    <a:pt x="1607756" y="1225245"/>
                  </a:moveTo>
                  <a:lnTo>
                    <a:pt x="1587944" y="1225245"/>
                  </a:lnTo>
                  <a:lnTo>
                    <a:pt x="1587944" y="1234389"/>
                  </a:lnTo>
                  <a:lnTo>
                    <a:pt x="1607756" y="1234389"/>
                  </a:lnTo>
                  <a:lnTo>
                    <a:pt x="1607756" y="1225245"/>
                  </a:lnTo>
                  <a:close/>
                </a:path>
                <a:path w="4025265" h="1234439">
                  <a:moveTo>
                    <a:pt x="1754047" y="1225245"/>
                  </a:moveTo>
                  <a:lnTo>
                    <a:pt x="1629092" y="1225245"/>
                  </a:lnTo>
                  <a:lnTo>
                    <a:pt x="1629092" y="1234389"/>
                  </a:lnTo>
                  <a:lnTo>
                    <a:pt x="1754047" y="1234389"/>
                  </a:lnTo>
                  <a:lnTo>
                    <a:pt x="1754047" y="1225245"/>
                  </a:lnTo>
                  <a:close/>
                </a:path>
                <a:path w="4025265" h="1234439">
                  <a:moveTo>
                    <a:pt x="1796719" y="1225245"/>
                  </a:moveTo>
                  <a:lnTo>
                    <a:pt x="1776907" y="1225245"/>
                  </a:lnTo>
                  <a:lnTo>
                    <a:pt x="1776907" y="1234389"/>
                  </a:lnTo>
                  <a:lnTo>
                    <a:pt x="1796719" y="1234389"/>
                  </a:lnTo>
                  <a:lnTo>
                    <a:pt x="1796719" y="1225245"/>
                  </a:lnTo>
                  <a:close/>
                </a:path>
                <a:path w="4025265" h="1234439">
                  <a:moveTo>
                    <a:pt x="1944547" y="1225245"/>
                  </a:moveTo>
                  <a:lnTo>
                    <a:pt x="1818055" y="1225245"/>
                  </a:lnTo>
                  <a:lnTo>
                    <a:pt x="1818055" y="1234389"/>
                  </a:lnTo>
                  <a:lnTo>
                    <a:pt x="1944547" y="1234389"/>
                  </a:lnTo>
                  <a:lnTo>
                    <a:pt x="1944547" y="1225245"/>
                  </a:lnTo>
                  <a:close/>
                </a:path>
                <a:path w="4025265" h="1234439">
                  <a:moveTo>
                    <a:pt x="1987207" y="1225245"/>
                  </a:moveTo>
                  <a:lnTo>
                    <a:pt x="1967395" y="1225245"/>
                  </a:lnTo>
                  <a:lnTo>
                    <a:pt x="1967395" y="1234389"/>
                  </a:lnTo>
                  <a:lnTo>
                    <a:pt x="1987207" y="1234389"/>
                  </a:lnTo>
                  <a:lnTo>
                    <a:pt x="1987207" y="1225245"/>
                  </a:lnTo>
                  <a:close/>
                </a:path>
                <a:path w="4025265" h="1234439">
                  <a:moveTo>
                    <a:pt x="2133511" y="1225245"/>
                  </a:moveTo>
                  <a:lnTo>
                    <a:pt x="2008543" y="1225245"/>
                  </a:lnTo>
                  <a:lnTo>
                    <a:pt x="2008543" y="1234389"/>
                  </a:lnTo>
                  <a:lnTo>
                    <a:pt x="2133511" y="1234389"/>
                  </a:lnTo>
                  <a:lnTo>
                    <a:pt x="2133511" y="1225245"/>
                  </a:lnTo>
                  <a:close/>
                </a:path>
                <a:path w="4025265" h="1234439">
                  <a:moveTo>
                    <a:pt x="2176183" y="1225245"/>
                  </a:moveTo>
                  <a:lnTo>
                    <a:pt x="2154847" y="1225245"/>
                  </a:lnTo>
                  <a:lnTo>
                    <a:pt x="2154847" y="1234389"/>
                  </a:lnTo>
                  <a:lnTo>
                    <a:pt x="2176183" y="1234389"/>
                  </a:lnTo>
                  <a:lnTo>
                    <a:pt x="2176183" y="1225245"/>
                  </a:lnTo>
                  <a:close/>
                </a:path>
                <a:path w="4025265" h="1234439">
                  <a:moveTo>
                    <a:pt x="2322474" y="1225245"/>
                  </a:moveTo>
                  <a:lnTo>
                    <a:pt x="2197519" y="1225245"/>
                  </a:lnTo>
                  <a:lnTo>
                    <a:pt x="2197519" y="1234389"/>
                  </a:lnTo>
                  <a:lnTo>
                    <a:pt x="2322474" y="1234389"/>
                  </a:lnTo>
                  <a:lnTo>
                    <a:pt x="2322474" y="1225245"/>
                  </a:lnTo>
                  <a:close/>
                </a:path>
                <a:path w="4025265" h="1234439">
                  <a:moveTo>
                    <a:pt x="2365146" y="1225245"/>
                  </a:moveTo>
                  <a:lnTo>
                    <a:pt x="2343810" y="1225245"/>
                  </a:lnTo>
                  <a:lnTo>
                    <a:pt x="2343810" y="1234389"/>
                  </a:lnTo>
                  <a:lnTo>
                    <a:pt x="2365146" y="1234389"/>
                  </a:lnTo>
                  <a:lnTo>
                    <a:pt x="2365146" y="1225245"/>
                  </a:lnTo>
                  <a:close/>
                </a:path>
                <a:path w="4025265" h="1234439">
                  <a:moveTo>
                    <a:pt x="2511450" y="1225245"/>
                  </a:moveTo>
                  <a:lnTo>
                    <a:pt x="2386482" y="1225245"/>
                  </a:lnTo>
                  <a:lnTo>
                    <a:pt x="2386482" y="1234389"/>
                  </a:lnTo>
                  <a:lnTo>
                    <a:pt x="2511450" y="1234389"/>
                  </a:lnTo>
                  <a:lnTo>
                    <a:pt x="2511450" y="1225245"/>
                  </a:lnTo>
                  <a:close/>
                </a:path>
                <a:path w="4025265" h="1234439">
                  <a:moveTo>
                    <a:pt x="2554122" y="1225245"/>
                  </a:moveTo>
                  <a:lnTo>
                    <a:pt x="2532786" y="1225245"/>
                  </a:lnTo>
                  <a:lnTo>
                    <a:pt x="2532786" y="1234389"/>
                  </a:lnTo>
                  <a:lnTo>
                    <a:pt x="2554122" y="1234389"/>
                  </a:lnTo>
                  <a:lnTo>
                    <a:pt x="2554122" y="1225245"/>
                  </a:lnTo>
                  <a:close/>
                </a:path>
                <a:path w="4025265" h="1234439">
                  <a:moveTo>
                    <a:pt x="2700413" y="1225245"/>
                  </a:moveTo>
                  <a:lnTo>
                    <a:pt x="2575445" y="1225245"/>
                  </a:lnTo>
                  <a:lnTo>
                    <a:pt x="2575445" y="1234389"/>
                  </a:lnTo>
                  <a:lnTo>
                    <a:pt x="2700413" y="1234389"/>
                  </a:lnTo>
                  <a:lnTo>
                    <a:pt x="2700413" y="1225245"/>
                  </a:lnTo>
                  <a:close/>
                </a:path>
                <a:path w="4025265" h="1234439">
                  <a:moveTo>
                    <a:pt x="2741561" y="1225245"/>
                  </a:moveTo>
                  <a:lnTo>
                    <a:pt x="2721749" y="1225245"/>
                  </a:lnTo>
                  <a:lnTo>
                    <a:pt x="2721749" y="1234389"/>
                  </a:lnTo>
                  <a:lnTo>
                    <a:pt x="2741561" y="1234389"/>
                  </a:lnTo>
                  <a:lnTo>
                    <a:pt x="2741561" y="1225245"/>
                  </a:lnTo>
                  <a:close/>
                </a:path>
                <a:path w="4025265" h="1234439">
                  <a:moveTo>
                    <a:pt x="2889377" y="1225245"/>
                  </a:moveTo>
                  <a:lnTo>
                    <a:pt x="2764421" y="1225245"/>
                  </a:lnTo>
                  <a:lnTo>
                    <a:pt x="2764421" y="1234389"/>
                  </a:lnTo>
                  <a:lnTo>
                    <a:pt x="2889377" y="1234389"/>
                  </a:lnTo>
                  <a:lnTo>
                    <a:pt x="2889377" y="1225245"/>
                  </a:lnTo>
                  <a:close/>
                </a:path>
                <a:path w="4025265" h="1234439">
                  <a:moveTo>
                    <a:pt x="2930525" y="1225245"/>
                  </a:moveTo>
                  <a:lnTo>
                    <a:pt x="2909189" y="1225245"/>
                  </a:lnTo>
                  <a:lnTo>
                    <a:pt x="2909189" y="1234389"/>
                  </a:lnTo>
                  <a:lnTo>
                    <a:pt x="2930525" y="1234389"/>
                  </a:lnTo>
                  <a:lnTo>
                    <a:pt x="2930525" y="1225245"/>
                  </a:lnTo>
                  <a:close/>
                </a:path>
                <a:path w="4025265" h="1234439">
                  <a:moveTo>
                    <a:pt x="3078353" y="1225245"/>
                  </a:moveTo>
                  <a:lnTo>
                    <a:pt x="2953385" y="1225245"/>
                  </a:lnTo>
                  <a:lnTo>
                    <a:pt x="2953385" y="1234389"/>
                  </a:lnTo>
                  <a:lnTo>
                    <a:pt x="3078353" y="1234389"/>
                  </a:lnTo>
                  <a:lnTo>
                    <a:pt x="3078353" y="1225245"/>
                  </a:lnTo>
                  <a:close/>
                </a:path>
                <a:path w="4025265" h="1234439">
                  <a:moveTo>
                    <a:pt x="3121025" y="1225245"/>
                  </a:moveTo>
                  <a:lnTo>
                    <a:pt x="3098165" y="1225245"/>
                  </a:lnTo>
                  <a:lnTo>
                    <a:pt x="3098165" y="1234389"/>
                  </a:lnTo>
                  <a:lnTo>
                    <a:pt x="3121025" y="1234389"/>
                  </a:lnTo>
                  <a:lnTo>
                    <a:pt x="3121025" y="1225245"/>
                  </a:lnTo>
                  <a:close/>
                </a:path>
                <a:path w="4025265" h="1234439">
                  <a:moveTo>
                    <a:pt x="3268840" y="1225245"/>
                  </a:moveTo>
                  <a:lnTo>
                    <a:pt x="3143885" y="1225245"/>
                  </a:lnTo>
                  <a:lnTo>
                    <a:pt x="3143885" y="1234389"/>
                  </a:lnTo>
                  <a:lnTo>
                    <a:pt x="3268840" y="1234389"/>
                  </a:lnTo>
                  <a:lnTo>
                    <a:pt x="3268840" y="1225245"/>
                  </a:lnTo>
                  <a:close/>
                </a:path>
                <a:path w="4025265" h="1234439">
                  <a:moveTo>
                    <a:pt x="3309988" y="1225245"/>
                  </a:moveTo>
                  <a:lnTo>
                    <a:pt x="3288652" y="1225245"/>
                  </a:lnTo>
                  <a:lnTo>
                    <a:pt x="3288652" y="1234389"/>
                  </a:lnTo>
                  <a:lnTo>
                    <a:pt x="3309988" y="1234389"/>
                  </a:lnTo>
                  <a:lnTo>
                    <a:pt x="3309988" y="1225245"/>
                  </a:lnTo>
                  <a:close/>
                </a:path>
                <a:path w="4025265" h="1234439">
                  <a:moveTo>
                    <a:pt x="3457816" y="1225245"/>
                  </a:moveTo>
                  <a:lnTo>
                    <a:pt x="3331324" y="1225245"/>
                  </a:lnTo>
                  <a:lnTo>
                    <a:pt x="3331324" y="1234389"/>
                  </a:lnTo>
                  <a:lnTo>
                    <a:pt x="3457816" y="1234389"/>
                  </a:lnTo>
                  <a:lnTo>
                    <a:pt x="3457816" y="1225245"/>
                  </a:lnTo>
                  <a:close/>
                </a:path>
                <a:path w="4025265" h="1234439">
                  <a:moveTo>
                    <a:pt x="3498964" y="1225245"/>
                  </a:moveTo>
                  <a:lnTo>
                    <a:pt x="3477628" y="1225245"/>
                  </a:lnTo>
                  <a:lnTo>
                    <a:pt x="3477628" y="1234389"/>
                  </a:lnTo>
                  <a:lnTo>
                    <a:pt x="3498964" y="1234389"/>
                  </a:lnTo>
                  <a:lnTo>
                    <a:pt x="3498964" y="1225245"/>
                  </a:lnTo>
                  <a:close/>
                </a:path>
                <a:path w="4025265" h="1234439">
                  <a:moveTo>
                    <a:pt x="3646779" y="1225245"/>
                  </a:moveTo>
                  <a:lnTo>
                    <a:pt x="3518763" y="1225245"/>
                  </a:lnTo>
                  <a:lnTo>
                    <a:pt x="3518763" y="1234389"/>
                  </a:lnTo>
                  <a:lnTo>
                    <a:pt x="3646779" y="1234389"/>
                  </a:lnTo>
                  <a:lnTo>
                    <a:pt x="3646779" y="1225245"/>
                  </a:lnTo>
                  <a:close/>
                </a:path>
                <a:path w="4025265" h="1234439">
                  <a:moveTo>
                    <a:pt x="3687927" y="1225245"/>
                  </a:moveTo>
                  <a:lnTo>
                    <a:pt x="3666591" y="1225245"/>
                  </a:lnTo>
                  <a:lnTo>
                    <a:pt x="3666591" y="1234389"/>
                  </a:lnTo>
                  <a:lnTo>
                    <a:pt x="3687927" y="1234389"/>
                  </a:lnTo>
                  <a:lnTo>
                    <a:pt x="3687927" y="1225245"/>
                  </a:lnTo>
                  <a:close/>
                </a:path>
                <a:path w="4025265" h="1234439">
                  <a:moveTo>
                    <a:pt x="3835743" y="1225245"/>
                  </a:moveTo>
                  <a:lnTo>
                    <a:pt x="3707739" y="1225245"/>
                  </a:lnTo>
                  <a:lnTo>
                    <a:pt x="3707739" y="1234389"/>
                  </a:lnTo>
                  <a:lnTo>
                    <a:pt x="3835743" y="1234389"/>
                  </a:lnTo>
                  <a:lnTo>
                    <a:pt x="3835743" y="1225245"/>
                  </a:lnTo>
                  <a:close/>
                </a:path>
                <a:path w="4025265" h="1234439">
                  <a:moveTo>
                    <a:pt x="3876891" y="1225245"/>
                  </a:moveTo>
                  <a:lnTo>
                    <a:pt x="3855555" y="1225245"/>
                  </a:lnTo>
                  <a:lnTo>
                    <a:pt x="3855555" y="1234389"/>
                  </a:lnTo>
                  <a:lnTo>
                    <a:pt x="3876891" y="1234389"/>
                  </a:lnTo>
                  <a:lnTo>
                    <a:pt x="3876891" y="1225245"/>
                  </a:lnTo>
                  <a:close/>
                </a:path>
                <a:path w="4025265" h="1234439">
                  <a:moveTo>
                    <a:pt x="4024719" y="1225245"/>
                  </a:moveTo>
                  <a:lnTo>
                    <a:pt x="3896703" y="1225245"/>
                  </a:lnTo>
                  <a:lnTo>
                    <a:pt x="3896703" y="1234389"/>
                  </a:lnTo>
                  <a:lnTo>
                    <a:pt x="4024719" y="1234389"/>
                  </a:lnTo>
                  <a:lnTo>
                    <a:pt x="4024719" y="12252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25030" y="3579729"/>
              <a:ext cx="7489190" cy="0"/>
            </a:xfrm>
            <a:custGeom>
              <a:avLst/>
              <a:gdLst/>
              <a:ahLst/>
              <a:cxnLst/>
              <a:rect l="l" t="t" r="r" b="b"/>
              <a:pathLst>
                <a:path w="7489190">
                  <a:moveTo>
                    <a:pt x="0" y="0"/>
                  </a:moveTo>
                  <a:lnTo>
                    <a:pt x="7488630" y="0"/>
                  </a:lnTo>
                </a:path>
              </a:pathLst>
            </a:custGeom>
            <a:ln w="19049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51192" y="3674213"/>
              <a:ext cx="1092835" cy="1028700"/>
            </a:xfrm>
            <a:custGeom>
              <a:avLst/>
              <a:gdLst/>
              <a:ahLst/>
              <a:cxnLst/>
              <a:rect l="l" t="t" r="r" b="b"/>
              <a:pathLst>
                <a:path w="1092834" h="1028700">
                  <a:moveTo>
                    <a:pt x="1092663" y="1028658"/>
                  </a:moveTo>
                  <a:lnTo>
                    <a:pt x="1092663" y="3047"/>
                  </a:lnTo>
                  <a:lnTo>
                    <a:pt x="0" y="0"/>
                  </a:lnTo>
                  <a:lnTo>
                    <a:pt x="0" y="1028658"/>
                  </a:lnTo>
                  <a:lnTo>
                    <a:pt x="1092663" y="1028658"/>
                  </a:lnTo>
                  <a:close/>
                </a:path>
              </a:pathLst>
            </a:custGeom>
            <a:solidFill>
              <a:srgbClr val="A8D5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46609" y="3338956"/>
              <a:ext cx="1102360" cy="1371600"/>
            </a:xfrm>
            <a:custGeom>
              <a:avLst/>
              <a:gdLst/>
              <a:ahLst/>
              <a:cxnLst/>
              <a:rect l="l" t="t" r="r" b="b"/>
              <a:pathLst>
                <a:path w="1102359" h="1371600">
                  <a:moveTo>
                    <a:pt x="9144" y="1269441"/>
                  </a:moveTo>
                  <a:lnTo>
                    <a:pt x="0" y="1269441"/>
                  </a:lnTo>
                  <a:lnTo>
                    <a:pt x="0" y="1292301"/>
                  </a:lnTo>
                  <a:lnTo>
                    <a:pt x="9144" y="1292301"/>
                  </a:lnTo>
                  <a:lnTo>
                    <a:pt x="9144" y="1269441"/>
                  </a:lnTo>
                  <a:close/>
                </a:path>
                <a:path w="1102359" h="1371600">
                  <a:moveTo>
                    <a:pt x="9144" y="1106373"/>
                  </a:moveTo>
                  <a:lnTo>
                    <a:pt x="0" y="1106373"/>
                  </a:lnTo>
                  <a:lnTo>
                    <a:pt x="0" y="1245057"/>
                  </a:lnTo>
                  <a:lnTo>
                    <a:pt x="9144" y="1245057"/>
                  </a:lnTo>
                  <a:lnTo>
                    <a:pt x="9144" y="1106373"/>
                  </a:lnTo>
                  <a:close/>
                </a:path>
                <a:path w="1102359" h="1371600">
                  <a:moveTo>
                    <a:pt x="9144" y="1057605"/>
                  </a:moveTo>
                  <a:lnTo>
                    <a:pt x="0" y="1057605"/>
                  </a:lnTo>
                  <a:lnTo>
                    <a:pt x="0" y="1081989"/>
                  </a:lnTo>
                  <a:lnTo>
                    <a:pt x="9144" y="1081989"/>
                  </a:lnTo>
                  <a:lnTo>
                    <a:pt x="9144" y="1057605"/>
                  </a:lnTo>
                  <a:close/>
                </a:path>
                <a:path w="1102359" h="1371600">
                  <a:moveTo>
                    <a:pt x="9144" y="894549"/>
                  </a:moveTo>
                  <a:lnTo>
                    <a:pt x="0" y="894549"/>
                  </a:lnTo>
                  <a:lnTo>
                    <a:pt x="0" y="1034745"/>
                  </a:lnTo>
                  <a:lnTo>
                    <a:pt x="9144" y="1034745"/>
                  </a:lnTo>
                  <a:lnTo>
                    <a:pt x="9144" y="894549"/>
                  </a:lnTo>
                  <a:close/>
                </a:path>
                <a:path w="1102359" h="1371600">
                  <a:moveTo>
                    <a:pt x="9144" y="848829"/>
                  </a:moveTo>
                  <a:lnTo>
                    <a:pt x="0" y="848829"/>
                  </a:lnTo>
                  <a:lnTo>
                    <a:pt x="0" y="871689"/>
                  </a:lnTo>
                  <a:lnTo>
                    <a:pt x="9144" y="871689"/>
                  </a:lnTo>
                  <a:lnTo>
                    <a:pt x="9144" y="848829"/>
                  </a:lnTo>
                  <a:close/>
                </a:path>
                <a:path w="1102359" h="1371600">
                  <a:moveTo>
                    <a:pt x="9144" y="685774"/>
                  </a:moveTo>
                  <a:lnTo>
                    <a:pt x="0" y="685774"/>
                  </a:lnTo>
                  <a:lnTo>
                    <a:pt x="0" y="824445"/>
                  </a:lnTo>
                  <a:lnTo>
                    <a:pt x="9144" y="824445"/>
                  </a:lnTo>
                  <a:lnTo>
                    <a:pt x="9144" y="685774"/>
                  </a:lnTo>
                  <a:close/>
                </a:path>
                <a:path w="1102359" h="1371600">
                  <a:moveTo>
                    <a:pt x="9144" y="637006"/>
                  </a:moveTo>
                  <a:lnTo>
                    <a:pt x="0" y="637006"/>
                  </a:lnTo>
                  <a:lnTo>
                    <a:pt x="0" y="661390"/>
                  </a:lnTo>
                  <a:lnTo>
                    <a:pt x="9144" y="661390"/>
                  </a:lnTo>
                  <a:lnTo>
                    <a:pt x="9144" y="637006"/>
                  </a:lnTo>
                  <a:close/>
                </a:path>
                <a:path w="1102359" h="1371600">
                  <a:moveTo>
                    <a:pt x="9144" y="473938"/>
                  </a:moveTo>
                  <a:lnTo>
                    <a:pt x="0" y="473938"/>
                  </a:lnTo>
                  <a:lnTo>
                    <a:pt x="0" y="614146"/>
                  </a:lnTo>
                  <a:lnTo>
                    <a:pt x="9144" y="614146"/>
                  </a:lnTo>
                  <a:lnTo>
                    <a:pt x="9144" y="473938"/>
                  </a:lnTo>
                  <a:close/>
                </a:path>
                <a:path w="1102359" h="1371600">
                  <a:moveTo>
                    <a:pt x="9144" y="428218"/>
                  </a:moveTo>
                  <a:lnTo>
                    <a:pt x="0" y="428218"/>
                  </a:lnTo>
                  <a:lnTo>
                    <a:pt x="0" y="449554"/>
                  </a:lnTo>
                  <a:lnTo>
                    <a:pt x="9144" y="449554"/>
                  </a:lnTo>
                  <a:lnTo>
                    <a:pt x="9144" y="428218"/>
                  </a:lnTo>
                  <a:close/>
                </a:path>
                <a:path w="1102359" h="1371600">
                  <a:moveTo>
                    <a:pt x="85344" y="1359344"/>
                  </a:moveTo>
                  <a:lnTo>
                    <a:pt x="9144" y="1359344"/>
                  </a:lnTo>
                  <a:lnTo>
                    <a:pt x="9144" y="1315161"/>
                  </a:lnTo>
                  <a:lnTo>
                    <a:pt x="0" y="1315161"/>
                  </a:lnTo>
                  <a:lnTo>
                    <a:pt x="0" y="1363916"/>
                  </a:lnTo>
                  <a:lnTo>
                    <a:pt x="0" y="1371536"/>
                  </a:lnTo>
                  <a:lnTo>
                    <a:pt x="4572" y="1371536"/>
                  </a:lnTo>
                  <a:lnTo>
                    <a:pt x="85344" y="1371536"/>
                  </a:lnTo>
                  <a:lnTo>
                    <a:pt x="85344" y="1359344"/>
                  </a:lnTo>
                  <a:close/>
                </a:path>
                <a:path w="1102359" h="1371600">
                  <a:moveTo>
                    <a:pt x="126492" y="1359344"/>
                  </a:moveTo>
                  <a:lnTo>
                    <a:pt x="106680" y="1359344"/>
                  </a:lnTo>
                  <a:lnTo>
                    <a:pt x="106680" y="1371536"/>
                  </a:lnTo>
                  <a:lnTo>
                    <a:pt x="126492" y="1371536"/>
                  </a:lnTo>
                  <a:lnTo>
                    <a:pt x="126492" y="1359344"/>
                  </a:lnTo>
                  <a:close/>
                </a:path>
                <a:path w="1102359" h="1371600">
                  <a:moveTo>
                    <a:pt x="129540" y="332219"/>
                  </a:moveTo>
                  <a:lnTo>
                    <a:pt x="4572" y="332219"/>
                  </a:lnTo>
                  <a:lnTo>
                    <a:pt x="0" y="332219"/>
                  </a:lnTo>
                  <a:lnTo>
                    <a:pt x="0" y="335267"/>
                  </a:lnTo>
                  <a:lnTo>
                    <a:pt x="0" y="336791"/>
                  </a:lnTo>
                  <a:lnTo>
                    <a:pt x="0" y="403834"/>
                  </a:lnTo>
                  <a:lnTo>
                    <a:pt x="9144" y="403834"/>
                  </a:lnTo>
                  <a:lnTo>
                    <a:pt x="9144" y="344411"/>
                  </a:lnTo>
                  <a:lnTo>
                    <a:pt x="129540" y="344411"/>
                  </a:lnTo>
                  <a:lnTo>
                    <a:pt x="129540" y="332219"/>
                  </a:lnTo>
                  <a:close/>
                </a:path>
                <a:path w="1102359" h="1371600">
                  <a:moveTo>
                    <a:pt x="173736" y="332219"/>
                  </a:moveTo>
                  <a:lnTo>
                    <a:pt x="150876" y="332219"/>
                  </a:lnTo>
                  <a:lnTo>
                    <a:pt x="150876" y="344411"/>
                  </a:lnTo>
                  <a:lnTo>
                    <a:pt x="173736" y="344411"/>
                  </a:lnTo>
                  <a:lnTo>
                    <a:pt x="173736" y="332219"/>
                  </a:lnTo>
                  <a:close/>
                </a:path>
                <a:path w="1102359" h="1371600">
                  <a:moveTo>
                    <a:pt x="274320" y="1359344"/>
                  </a:moveTo>
                  <a:lnTo>
                    <a:pt x="149352" y="1359344"/>
                  </a:lnTo>
                  <a:lnTo>
                    <a:pt x="149352" y="1371536"/>
                  </a:lnTo>
                  <a:lnTo>
                    <a:pt x="274320" y="1371536"/>
                  </a:lnTo>
                  <a:lnTo>
                    <a:pt x="274320" y="1359344"/>
                  </a:lnTo>
                  <a:close/>
                </a:path>
                <a:path w="1102359" h="1371600">
                  <a:moveTo>
                    <a:pt x="315455" y="1359344"/>
                  </a:moveTo>
                  <a:lnTo>
                    <a:pt x="295643" y="1359344"/>
                  </a:lnTo>
                  <a:lnTo>
                    <a:pt x="295643" y="1371536"/>
                  </a:lnTo>
                  <a:lnTo>
                    <a:pt x="315455" y="1371536"/>
                  </a:lnTo>
                  <a:lnTo>
                    <a:pt x="315455" y="1359344"/>
                  </a:lnTo>
                  <a:close/>
                </a:path>
                <a:path w="1102359" h="1371600">
                  <a:moveTo>
                    <a:pt x="318503" y="333743"/>
                  </a:moveTo>
                  <a:lnTo>
                    <a:pt x="193548" y="332219"/>
                  </a:lnTo>
                  <a:lnTo>
                    <a:pt x="193548" y="344411"/>
                  </a:lnTo>
                  <a:lnTo>
                    <a:pt x="318503" y="345935"/>
                  </a:lnTo>
                  <a:lnTo>
                    <a:pt x="318503" y="333743"/>
                  </a:lnTo>
                  <a:close/>
                </a:path>
                <a:path w="1102359" h="1371600">
                  <a:moveTo>
                    <a:pt x="361175" y="333743"/>
                  </a:moveTo>
                  <a:lnTo>
                    <a:pt x="339839" y="333743"/>
                  </a:lnTo>
                  <a:lnTo>
                    <a:pt x="339839" y="345935"/>
                  </a:lnTo>
                  <a:lnTo>
                    <a:pt x="361175" y="345935"/>
                  </a:lnTo>
                  <a:lnTo>
                    <a:pt x="361175" y="333743"/>
                  </a:lnTo>
                  <a:close/>
                </a:path>
                <a:path w="1102359" h="1371600">
                  <a:moveTo>
                    <a:pt x="464807" y="1359344"/>
                  </a:moveTo>
                  <a:lnTo>
                    <a:pt x="338315" y="1359344"/>
                  </a:lnTo>
                  <a:lnTo>
                    <a:pt x="338315" y="1371536"/>
                  </a:lnTo>
                  <a:lnTo>
                    <a:pt x="464807" y="1371536"/>
                  </a:lnTo>
                  <a:lnTo>
                    <a:pt x="464807" y="1359344"/>
                  </a:lnTo>
                  <a:close/>
                </a:path>
                <a:path w="1102359" h="1371600">
                  <a:moveTo>
                    <a:pt x="505955" y="1359344"/>
                  </a:moveTo>
                  <a:lnTo>
                    <a:pt x="486143" y="1359344"/>
                  </a:lnTo>
                  <a:lnTo>
                    <a:pt x="486143" y="1371536"/>
                  </a:lnTo>
                  <a:lnTo>
                    <a:pt x="505955" y="1371536"/>
                  </a:lnTo>
                  <a:lnTo>
                    <a:pt x="505955" y="1359344"/>
                  </a:lnTo>
                  <a:close/>
                </a:path>
                <a:path w="1102359" h="1371600">
                  <a:moveTo>
                    <a:pt x="507479" y="333743"/>
                  </a:moveTo>
                  <a:lnTo>
                    <a:pt x="382511" y="333743"/>
                  </a:lnTo>
                  <a:lnTo>
                    <a:pt x="382511" y="345935"/>
                  </a:lnTo>
                  <a:lnTo>
                    <a:pt x="507479" y="345935"/>
                  </a:lnTo>
                  <a:lnTo>
                    <a:pt x="507479" y="333743"/>
                  </a:lnTo>
                  <a:close/>
                </a:path>
                <a:path w="1102359" h="1371600">
                  <a:moveTo>
                    <a:pt x="569963" y="0"/>
                  </a:moveTo>
                  <a:lnTo>
                    <a:pt x="548627" y="0"/>
                  </a:lnTo>
                  <a:lnTo>
                    <a:pt x="548627" y="333743"/>
                  </a:lnTo>
                  <a:lnTo>
                    <a:pt x="528815" y="333743"/>
                  </a:lnTo>
                  <a:lnTo>
                    <a:pt x="528815" y="345935"/>
                  </a:lnTo>
                  <a:lnTo>
                    <a:pt x="548627" y="345935"/>
                  </a:lnTo>
                  <a:lnTo>
                    <a:pt x="548627" y="507466"/>
                  </a:lnTo>
                  <a:lnTo>
                    <a:pt x="569963" y="507466"/>
                  </a:lnTo>
                  <a:lnTo>
                    <a:pt x="569963" y="0"/>
                  </a:lnTo>
                  <a:close/>
                </a:path>
                <a:path w="1102359" h="1371600">
                  <a:moveTo>
                    <a:pt x="653770" y="1359344"/>
                  </a:moveTo>
                  <a:lnTo>
                    <a:pt x="527291" y="1359344"/>
                  </a:lnTo>
                  <a:lnTo>
                    <a:pt x="527291" y="1371536"/>
                  </a:lnTo>
                  <a:lnTo>
                    <a:pt x="653770" y="1371536"/>
                  </a:lnTo>
                  <a:lnTo>
                    <a:pt x="653770" y="1359344"/>
                  </a:lnTo>
                  <a:close/>
                </a:path>
                <a:path w="1102359" h="1371600">
                  <a:moveTo>
                    <a:pt x="694918" y="1359344"/>
                  </a:moveTo>
                  <a:lnTo>
                    <a:pt x="675106" y="1359344"/>
                  </a:lnTo>
                  <a:lnTo>
                    <a:pt x="675106" y="1371536"/>
                  </a:lnTo>
                  <a:lnTo>
                    <a:pt x="694918" y="1371536"/>
                  </a:lnTo>
                  <a:lnTo>
                    <a:pt x="694918" y="1359344"/>
                  </a:lnTo>
                  <a:close/>
                </a:path>
                <a:path w="1102359" h="1371600">
                  <a:moveTo>
                    <a:pt x="697966" y="333743"/>
                  </a:moveTo>
                  <a:lnTo>
                    <a:pt x="571487" y="333743"/>
                  </a:lnTo>
                  <a:lnTo>
                    <a:pt x="571487" y="345935"/>
                  </a:lnTo>
                  <a:lnTo>
                    <a:pt x="697966" y="345935"/>
                  </a:lnTo>
                  <a:lnTo>
                    <a:pt x="697966" y="333743"/>
                  </a:lnTo>
                  <a:close/>
                </a:path>
                <a:path w="1102359" h="1371600">
                  <a:moveTo>
                    <a:pt x="739114" y="333743"/>
                  </a:moveTo>
                  <a:lnTo>
                    <a:pt x="719302" y="333743"/>
                  </a:lnTo>
                  <a:lnTo>
                    <a:pt x="719302" y="345935"/>
                  </a:lnTo>
                  <a:lnTo>
                    <a:pt x="739114" y="345935"/>
                  </a:lnTo>
                  <a:lnTo>
                    <a:pt x="739114" y="333743"/>
                  </a:lnTo>
                  <a:close/>
                </a:path>
                <a:path w="1102359" h="1371600">
                  <a:moveTo>
                    <a:pt x="842746" y="1359344"/>
                  </a:moveTo>
                  <a:lnTo>
                    <a:pt x="716254" y="1359344"/>
                  </a:lnTo>
                  <a:lnTo>
                    <a:pt x="716254" y="1371536"/>
                  </a:lnTo>
                  <a:lnTo>
                    <a:pt x="842746" y="1371536"/>
                  </a:lnTo>
                  <a:lnTo>
                    <a:pt x="842746" y="1359344"/>
                  </a:lnTo>
                  <a:close/>
                </a:path>
                <a:path w="1102359" h="1371600">
                  <a:moveTo>
                    <a:pt x="883894" y="1359344"/>
                  </a:moveTo>
                  <a:lnTo>
                    <a:pt x="864082" y="1359344"/>
                  </a:lnTo>
                  <a:lnTo>
                    <a:pt x="864082" y="1371536"/>
                  </a:lnTo>
                  <a:lnTo>
                    <a:pt x="883894" y="1371536"/>
                  </a:lnTo>
                  <a:lnTo>
                    <a:pt x="883894" y="1359344"/>
                  </a:lnTo>
                  <a:close/>
                </a:path>
                <a:path w="1102359" h="1371600">
                  <a:moveTo>
                    <a:pt x="886942" y="336791"/>
                  </a:moveTo>
                  <a:lnTo>
                    <a:pt x="761974" y="333743"/>
                  </a:lnTo>
                  <a:lnTo>
                    <a:pt x="761974" y="345935"/>
                  </a:lnTo>
                  <a:lnTo>
                    <a:pt x="886942" y="347459"/>
                  </a:lnTo>
                  <a:lnTo>
                    <a:pt x="886942" y="336791"/>
                  </a:lnTo>
                  <a:close/>
                </a:path>
                <a:path w="1102359" h="1371600">
                  <a:moveTo>
                    <a:pt x="928077" y="335267"/>
                  </a:moveTo>
                  <a:lnTo>
                    <a:pt x="908278" y="335267"/>
                  </a:lnTo>
                  <a:lnTo>
                    <a:pt x="908278" y="347459"/>
                  </a:lnTo>
                  <a:lnTo>
                    <a:pt x="928077" y="347459"/>
                  </a:lnTo>
                  <a:lnTo>
                    <a:pt x="928077" y="335267"/>
                  </a:lnTo>
                  <a:close/>
                </a:path>
                <a:path w="1102359" h="1371600">
                  <a:moveTo>
                    <a:pt x="1031709" y="1359344"/>
                  </a:moveTo>
                  <a:lnTo>
                    <a:pt x="905230" y="1359344"/>
                  </a:lnTo>
                  <a:lnTo>
                    <a:pt x="905230" y="1371536"/>
                  </a:lnTo>
                  <a:lnTo>
                    <a:pt x="1031709" y="1371536"/>
                  </a:lnTo>
                  <a:lnTo>
                    <a:pt x="1031709" y="1359344"/>
                  </a:lnTo>
                  <a:close/>
                </a:path>
                <a:path w="1102359" h="1371600">
                  <a:moveTo>
                    <a:pt x="1072857" y="1359344"/>
                  </a:moveTo>
                  <a:lnTo>
                    <a:pt x="1053045" y="1359344"/>
                  </a:lnTo>
                  <a:lnTo>
                    <a:pt x="1053045" y="1371536"/>
                  </a:lnTo>
                  <a:lnTo>
                    <a:pt x="1072857" y="1371536"/>
                  </a:lnTo>
                  <a:lnTo>
                    <a:pt x="1072857" y="1359344"/>
                  </a:lnTo>
                  <a:close/>
                </a:path>
                <a:path w="1102359" h="1371600">
                  <a:moveTo>
                    <a:pt x="1075905" y="335267"/>
                  </a:moveTo>
                  <a:lnTo>
                    <a:pt x="950937" y="335267"/>
                  </a:lnTo>
                  <a:lnTo>
                    <a:pt x="950937" y="347459"/>
                  </a:lnTo>
                  <a:lnTo>
                    <a:pt x="1075905" y="347459"/>
                  </a:lnTo>
                  <a:lnTo>
                    <a:pt x="1075905" y="335267"/>
                  </a:lnTo>
                  <a:close/>
                </a:path>
                <a:path w="1102359" h="1371600">
                  <a:moveTo>
                    <a:pt x="1101813" y="1228293"/>
                  </a:moveTo>
                  <a:lnTo>
                    <a:pt x="1092669" y="1228293"/>
                  </a:lnTo>
                  <a:lnTo>
                    <a:pt x="1092669" y="1363916"/>
                  </a:lnTo>
                  <a:lnTo>
                    <a:pt x="1094193" y="1363916"/>
                  </a:lnTo>
                  <a:lnTo>
                    <a:pt x="1094193" y="1371536"/>
                  </a:lnTo>
                  <a:lnTo>
                    <a:pt x="1095717" y="1371536"/>
                  </a:lnTo>
                  <a:lnTo>
                    <a:pt x="1097241" y="1371536"/>
                  </a:lnTo>
                  <a:lnTo>
                    <a:pt x="1101813" y="1371536"/>
                  </a:lnTo>
                  <a:lnTo>
                    <a:pt x="1101813" y="1363916"/>
                  </a:lnTo>
                  <a:lnTo>
                    <a:pt x="1101813" y="1228293"/>
                  </a:lnTo>
                  <a:close/>
                </a:path>
                <a:path w="1102359" h="1371600">
                  <a:moveTo>
                    <a:pt x="1101813" y="1181049"/>
                  </a:moveTo>
                  <a:lnTo>
                    <a:pt x="1092669" y="1181049"/>
                  </a:lnTo>
                  <a:lnTo>
                    <a:pt x="1092669" y="1203909"/>
                  </a:lnTo>
                  <a:lnTo>
                    <a:pt x="1101813" y="1203909"/>
                  </a:lnTo>
                  <a:lnTo>
                    <a:pt x="1101813" y="1181049"/>
                  </a:lnTo>
                  <a:close/>
                </a:path>
                <a:path w="1102359" h="1371600">
                  <a:moveTo>
                    <a:pt x="1101813" y="1016469"/>
                  </a:moveTo>
                  <a:lnTo>
                    <a:pt x="1092669" y="1016469"/>
                  </a:lnTo>
                  <a:lnTo>
                    <a:pt x="1092669" y="1156665"/>
                  </a:lnTo>
                  <a:lnTo>
                    <a:pt x="1101813" y="1156665"/>
                  </a:lnTo>
                  <a:lnTo>
                    <a:pt x="1101813" y="1016469"/>
                  </a:lnTo>
                  <a:close/>
                </a:path>
                <a:path w="1102359" h="1371600">
                  <a:moveTo>
                    <a:pt x="1101813" y="970749"/>
                  </a:moveTo>
                  <a:lnTo>
                    <a:pt x="1092669" y="970749"/>
                  </a:lnTo>
                  <a:lnTo>
                    <a:pt x="1092669" y="993609"/>
                  </a:lnTo>
                  <a:lnTo>
                    <a:pt x="1101813" y="993609"/>
                  </a:lnTo>
                  <a:lnTo>
                    <a:pt x="1101813" y="970749"/>
                  </a:lnTo>
                  <a:close/>
                </a:path>
                <a:path w="1102359" h="1371600">
                  <a:moveTo>
                    <a:pt x="1101813" y="807681"/>
                  </a:moveTo>
                  <a:lnTo>
                    <a:pt x="1092669" y="807681"/>
                  </a:lnTo>
                  <a:lnTo>
                    <a:pt x="1092669" y="947889"/>
                  </a:lnTo>
                  <a:lnTo>
                    <a:pt x="1101813" y="947889"/>
                  </a:lnTo>
                  <a:lnTo>
                    <a:pt x="1101813" y="807681"/>
                  </a:lnTo>
                  <a:close/>
                </a:path>
                <a:path w="1102359" h="1371600">
                  <a:moveTo>
                    <a:pt x="1101813" y="760437"/>
                  </a:moveTo>
                  <a:lnTo>
                    <a:pt x="1092669" y="760437"/>
                  </a:lnTo>
                  <a:lnTo>
                    <a:pt x="1092669" y="783297"/>
                  </a:lnTo>
                  <a:lnTo>
                    <a:pt x="1101813" y="783297"/>
                  </a:lnTo>
                  <a:lnTo>
                    <a:pt x="1101813" y="760437"/>
                  </a:lnTo>
                  <a:close/>
                </a:path>
                <a:path w="1102359" h="1371600">
                  <a:moveTo>
                    <a:pt x="1101813" y="595858"/>
                  </a:moveTo>
                  <a:lnTo>
                    <a:pt x="1092669" y="595858"/>
                  </a:lnTo>
                  <a:lnTo>
                    <a:pt x="1092669" y="736053"/>
                  </a:lnTo>
                  <a:lnTo>
                    <a:pt x="1101813" y="736053"/>
                  </a:lnTo>
                  <a:lnTo>
                    <a:pt x="1101813" y="595858"/>
                  </a:lnTo>
                  <a:close/>
                </a:path>
                <a:path w="1102359" h="1371600">
                  <a:moveTo>
                    <a:pt x="1101813" y="550138"/>
                  </a:moveTo>
                  <a:lnTo>
                    <a:pt x="1092669" y="550138"/>
                  </a:lnTo>
                  <a:lnTo>
                    <a:pt x="1092669" y="572998"/>
                  </a:lnTo>
                  <a:lnTo>
                    <a:pt x="1101813" y="572998"/>
                  </a:lnTo>
                  <a:lnTo>
                    <a:pt x="1101813" y="550138"/>
                  </a:lnTo>
                  <a:close/>
                </a:path>
                <a:path w="1102359" h="1371600">
                  <a:moveTo>
                    <a:pt x="1101813" y="387083"/>
                  </a:moveTo>
                  <a:lnTo>
                    <a:pt x="1092669" y="387083"/>
                  </a:lnTo>
                  <a:lnTo>
                    <a:pt x="1092669" y="525754"/>
                  </a:lnTo>
                  <a:lnTo>
                    <a:pt x="1101813" y="525754"/>
                  </a:lnTo>
                  <a:lnTo>
                    <a:pt x="1101813" y="387083"/>
                  </a:lnTo>
                  <a:close/>
                </a:path>
                <a:path w="1102359" h="1371600">
                  <a:moveTo>
                    <a:pt x="1101813" y="339839"/>
                  </a:moveTo>
                  <a:lnTo>
                    <a:pt x="1092669" y="339839"/>
                  </a:lnTo>
                  <a:lnTo>
                    <a:pt x="1092669" y="362699"/>
                  </a:lnTo>
                  <a:lnTo>
                    <a:pt x="1101813" y="362699"/>
                  </a:lnTo>
                  <a:lnTo>
                    <a:pt x="1101813" y="3398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8185" y="3133216"/>
              <a:ext cx="88388" cy="21030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67389" y="2168563"/>
              <a:ext cx="17145" cy="327660"/>
            </a:xfrm>
            <a:custGeom>
              <a:avLst/>
              <a:gdLst/>
              <a:ahLst/>
              <a:cxnLst/>
              <a:rect l="l" t="t" r="r" b="b"/>
              <a:pathLst>
                <a:path w="17145" h="327660">
                  <a:moveTo>
                    <a:pt x="16763" y="327646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327646"/>
                  </a:lnTo>
                  <a:lnTo>
                    <a:pt x="16763" y="327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1482" y="2388010"/>
              <a:ext cx="71625" cy="777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044530" y="2485542"/>
              <a:ext cx="62865" cy="21590"/>
            </a:xfrm>
            <a:custGeom>
              <a:avLst/>
              <a:gdLst/>
              <a:ahLst/>
              <a:cxnLst/>
              <a:rect l="l" t="t" r="r" b="b"/>
              <a:pathLst>
                <a:path w="62864" h="21589">
                  <a:moveTo>
                    <a:pt x="62481" y="21335"/>
                  </a:moveTo>
                  <a:lnTo>
                    <a:pt x="62481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62481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3573" y="1834821"/>
              <a:ext cx="184396" cy="34440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900983" y="2168563"/>
              <a:ext cx="18415" cy="327660"/>
            </a:xfrm>
            <a:custGeom>
              <a:avLst/>
              <a:gdLst/>
              <a:ahLst/>
              <a:cxnLst/>
              <a:rect l="l" t="t" r="r" b="b"/>
              <a:pathLst>
                <a:path w="18414" h="327660">
                  <a:moveTo>
                    <a:pt x="18287" y="327646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327646"/>
                  </a:lnTo>
                  <a:lnTo>
                    <a:pt x="18287" y="327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3552" y="2388010"/>
              <a:ext cx="71625" cy="777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76600" y="2485542"/>
              <a:ext cx="62865" cy="21590"/>
            </a:xfrm>
            <a:custGeom>
              <a:avLst/>
              <a:gdLst/>
              <a:ahLst/>
              <a:cxnLst/>
              <a:rect l="l" t="t" r="r" b="b"/>
              <a:pathLst>
                <a:path w="62864" h="21589">
                  <a:moveTo>
                    <a:pt x="62481" y="21335"/>
                  </a:moveTo>
                  <a:lnTo>
                    <a:pt x="62481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62481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17167" y="1834821"/>
              <a:ext cx="185920" cy="34440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97720" y="2388010"/>
              <a:ext cx="71625" cy="7772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00119" y="2485554"/>
              <a:ext cx="3143885" cy="946785"/>
            </a:xfrm>
            <a:custGeom>
              <a:avLst/>
              <a:gdLst/>
              <a:ahLst/>
              <a:cxnLst/>
              <a:rect l="l" t="t" r="r" b="b"/>
              <a:pathLst>
                <a:path w="3143884" h="946785">
                  <a:moveTo>
                    <a:pt x="86855" y="853401"/>
                  </a:moveTo>
                  <a:lnTo>
                    <a:pt x="86093" y="853401"/>
                  </a:lnTo>
                  <a:lnTo>
                    <a:pt x="81140" y="853401"/>
                  </a:lnTo>
                  <a:lnTo>
                    <a:pt x="78625" y="853401"/>
                  </a:lnTo>
                  <a:lnTo>
                    <a:pt x="85331" y="850353"/>
                  </a:lnTo>
                  <a:lnTo>
                    <a:pt x="16764" y="647661"/>
                  </a:lnTo>
                  <a:lnTo>
                    <a:pt x="0" y="655281"/>
                  </a:lnTo>
                  <a:lnTo>
                    <a:pt x="68567" y="857973"/>
                  </a:lnTo>
                  <a:lnTo>
                    <a:pt x="68567" y="946353"/>
                  </a:lnTo>
                  <a:lnTo>
                    <a:pt x="86855" y="946353"/>
                  </a:lnTo>
                  <a:lnTo>
                    <a:pt x="86855" y="854925"/>
                  </a:lnTo>
                  <a:lnTo>
                    <a:pt x="86855" y="853401"/>
                  </a:lnTo>
                  <a:close/>
                </a:path>
                <a:path w="3143884" h="946785">
                  <a:moveTo>
                    <a:pt x="114287" y="530326"/>
                  </a:moveTo>
                  <a:lnTo>
                    <a:pt x="103619" y="519658"/>
                  </a:lnTo>
                  <a:lnTo>
                    <a:pt x="86855" y="538099"/>
                  </a:lnTo>
                  <a:lnTo>
                    <a:pt x="86855" y="426694"/>
                  </a:lnTo>
                  <a:lnTo>
                    <a:pt x="68567" y="426694"/>
                  </a:lnTo>
                  <a:lnTo>
                    <a:pt x="68567" y="538099"/>
                  </a:lnTo>
                  <a:lnTo>
                    <a:pt x="51803" y="519658"/>
                  </a:lnTo>
                  <a:lnTo>
                    <a:pt x="42659" y="530326"/>
                  </a:lnTo>
                  <a:lnTo>
                    <a:pt x="68287" y="558520"/>
                  </a:lnTo>
                  <a:lnTo>
                    <a:pt x="42659" y="586714"/>
                  </a:lnTo>
                  <a:lnTo>
                    <a:pt x="53327" y="597382"/>
                  </a:lnTo>
                  <a:lnTo>
                    <a:pt x="68567" y="580618"/>
                  </a:lnTo>
                  <a:lnTo>
                    <a:pt x="68567" y="614146"/>
                  </a:lnTo>
                  <a:lnTo>
                    <a:pt x="45707" y="614146"/>
                  </a:lnTo>
                  <a:lnTo>
                    <a:pt x="45707" y="635469"/>
                  </a:lnTo>
                  <a:lnTo>
                    <a:pt x="108191" y="635469"/>
                  </a:lnTo>
                  <a:lnTo>
                    <a:pt x="108191" y="614146"/>
                  </a:lnTo>
                  <a:lnTo>
                    <a:pt x="86855" y="614146"/>
                  </a:lnTo>
                  <a:lnTo>
                    <a:pt x="86855" y="578942"/>
                  </a:lnTo>
                  <a:lnTo>
                    <a:pt x="103619" y="597382"/>
                  </a:lnTo>
                  <a:lnTo>
                    <a:pt x="112763" y="586714"/>
                  </a:lnTo>
                  <a:lnTo>
                    <a:pt x="87884" y="559358"/>
                  </a:lnTo>
                  <a:lnTo>
                    <a:pt x="114287" y="530326"/>
                  </a:lnTo>
                  <a:close/>
                </a:path>
                <a:path w="3143884" h="946785">
                  <a:moveTo>
                    <a:pt x="961605" y="0"/>
                  </a:moveTo>
                  <a:lnTo>
                    <a:pt x="905217" y="0"/>
                  </a:lnTo>
                  <a:lnTo>
                    <a:pt x="905217" y="21323"/>
                  </a:lnTo>
                  <a:lnTo>
                    <a:pt x="961605" y="21323"/>
                  </a:lnTo>
                  <a:lnTo>
                    <a:pt x="961605" y="0"/>
                  </a:lnTo>
                  <a:close/>
                </a:path>
                <a:path w="3143884" h="946785">
                  <a:moveTo>
                    <a:pt x="1545272" y="530326"/>
                  </a:moveTo>
                  <a:lnTo>
                    <a:pt x="1534604" y="519658"/>
                  </a:lnTo>
                  <a:lnTo>
                    <a:pt x="1517840" y="537654"/>
                  </a:lnTo>
                  <a:lnTo>
                    <a:pt x="1517840" y="426694"/>
                  </a:lnTo>
                  <a:lnTo>
                    <a:pt x="1498028" y="426694"/>
                  </a:lnTo>
                  <a:lnTo>
                    <a:pt x="1498028" y="537654"/>
                  </a:lnTo>
                  <a:lnTo>
                    <a:pt x="1481264" y="519658"/>
                  </a:lnTo>
                  <a:lnTo>
                    <a:pt x="1472120" y="530326"/>
                  </a:lnTo>
                  <a:lnTo>
                    <a:pt x="1498028" y="558139"/>
                  </a:lnTo>
                  <a:lnTo>
                    <a:pt x="1498028" y="558914"/>
                  </a:lnTo>
                  <a:lnTo>
                    <a:pt x="1472120" y="586714"/>
                  </a:lnTo>
                  <a:lnTo>
                    <a:pt x="1482788" y="597382"/>
                  </a:lnTo>
                  <a:lnTo>
                    <a:pt x="1498028" y="581037"/>
                  </a:lnTo>
                  <a:lnTo>
                    <a:pt x="1498028" y="614146"/>
                  </a:lnTo>
                  <a:lnTo>
                    <a:pt x="1476692" y="614146"/>
                  </a:lnTo>
                  <a:lnTo>
                    <a:pt x="1476692" y="635469"/>
                  </a:lnTo>
                  <a:lnTo>
                    <a:pt x="1536128" y="635469"/>
                  </a:lnTo>
                  <a:lnTo>
                    <a:pt x="1536128" y="614146"/>
                  </a:lnTo>
                  <a:lnTo>
                    <a:pt x="1517840" y="614146"/>
                  </a:lnTo>
                  <a:lnTo>
                    <a:pt x="1517840" y="579399"/>
                  </a:lnTo>
                  <a:lnTo>
                    <a:pt x="1534604" y="597382"/>
                  </a:lnTo>
                  <a:lnTo>
                    <a:pt x="1543748" y="586714"/>
                  </a:lnTo>
                  <a:lnTo>
                    <a:pt x="1518234" y="559346"/>
                  </a:lnTo>
                  <a:lnTo>
                    <a:pt x="1545272" y="530326"/>
                  </a:lnTo>
                  <a:close/>
                </a:path>
                <a:path w="3143884" h="946785">
                  <a:moveTo>
                    <a:pt x="2054263" y="853401"/>
                  </a:moveTo>
                  <a:lnTo>
                    <a:pt x="2053501" y="853401"/>
                  </a:lnTo>
                  <a:lnTo>
                    <a:pt x="2047786" y="853401"/>
                  </a:lnTo>
                  <a:lnTo>
                    <a:pt x="2045423" y="853401"/>
                  </a:lnTo>
                  <a:lnTo>
                    <a:pt x="2052739" y="850353"/>
                  </a:lnTo>
                  <a:lnTo>
                    <a:pt x="1981111" y="647661"/>
                  </a:lnTo>
                  <a:lnTo>
                    <a:pt x="1964347" y="655281"/>
                  </a:lnTo>
                  <a:lnTo>
                    <a:pt x="2032927" y="853579"/>
                  </a:lnTo>
                  <a:lnTo>
                    <a:pt x="2032927" y="857973"/>
                  </a:lnTo>
                  <a:lnTo>
                    <a:pt x="2034298" y="857554"/>
                  </a:lnTo>
                  <a:lnTo>
                    <a:pt x="2034451" y="857973"/>
                  </a:lnTo>
                  <a:lnTo>
                    <a:pt x="2034451" y="946353"/>
                  </a:lnTo>
                  <a:lnTo>
                    <a:pt x="2054263" y="946353"/>
                  </a:lnTo>
                  <a:lnTo>
                    <a:pt x="2054263" y="854925"/>
                  </a:lnTo>
                  <a:lnTo>
                    <a:pt x="2054263" y="853401"/>
                  </a:lnTo>
                  <a:close/>
                </a:path>
                <a:path w="3143884" h="946785">
                  <a:moveTo>
                    <a:pt x="2078647" y="530326"/>
                  </a:moveTo>
                  <a:lnTo>
                    <a:pt x="2067979" y="519658"/>
                  </a:lnTo>
                  <a:lnTo>
                    <a:pt x="2054263" y="534746"/>
                  </a:lnTo>
                  <a:lnTo>
                    <a:pt x="2054263" y="426694"/>
                  </a:lnTo>
                  <a:lnTo>
                    <a:pt x="2034451" y="426694"/>
                  </a:lnTo>
                  <a:lnTo>
                    <a:pt x="2034451" y="539292"/>
                  </a:lnTo>
                  <a:lnTo>
                    <a:pt x="2016163" y="519658"/>
                  </a:lnTo>
                  <a:lnTo>
                    <a:pt x="2007019" y="530326"/>
                  </a:lnTo>
                  <a:lnTo>
                    <a:pt x="2032952" y="558190"/>
                  </a:lnTo>
                  <a:lnTo>
                    <a:pt x="2007019" y="586714"/>
                  </a:lnTo>
                  <a:lnTo>
                    <a:pt x="2017687" y="597382"/>
                  </a:lnTo>
                  <a:lnTo>
                    <a:pt x="2034451" y="578942"/>
                  </a:lnTo>
                  <a:lnTo>
                    <a:pt x="2034451" y="614146"/>
                  </a:lnTo>
                  <a:lnTo>
                    <a:pt x="2013115" y="614146"/>
                  </a:lnTo>
                  <a:lnTo>
                    <a:pt x="2013115" y="635469"/>
                  </a:lnTo>
                  <a:lnTo>
                    <a:pt x="2074075" y="635469"/>
                  </a:lnTo>
                  <a:lnTo>
                    <a:pt x="2074075" y="614146"/>
                  </a:lnTo>
                  <a:lnTo>
                    <a:pt x="2054263" y="614146"/>
                  </a:lnTo>
                  <a:lnTo>
                    <a:pt x="2054263" y="581037"/>
                  </a:lnTo>
                  <a:lnTo>
                    <a:pt x="2069503" y="597382"/>
                  </a:lnTo>
                  <a:lnTo>
                    <a:pt x="2078647" y="586714"/>
                  </a:lnTo>
                  <a:lnTo>
                    <a:pt x="2054263" y="560552"/>
                  </a:lnTo>
                  <a:lnTo>
                    <a:pt x="2054263" y="557149"/>
                  </a:lnTo>
                  <a:lnTo>
                    <a:pt x="2078647" y="530326"/>
                  </a:lnTo>
                  <a:close/>
                </a:path>
                <a:path w="3143884" h="946785">
                  <a:moveTo>
                    <a:pt x="2587637" y="853401"/>
                  </a:moveTo>
                  <a:lnTo>
                    <a:pt x="2586875" y="853401"/>
                  </a:lnTo>
                  <a:lnTo>
                    <a:pt x="2582303" y="853401"/>
                  </a:lnTo>
                  <a:lnTo>
                    <a:pt x="2579408" y="853401"/>
                  </a:lnTo>
                  <a:lnTo>
                    <a:pt x="2586113" y="850353"/>
                  </a:lnTo>
                  <a:lnTo>
                    <a:pt x="2519057" y="647661"/>
                  </a:lnTo>
                  <a:lnTo>
                    <a:pt x="2502306" y="655281"/>
                  </a:lnTo>
                  <a:lnTo>
                    <a:pt x="2569349" y="857973"/>
                  </a:lnTo>
                  <a:lnTo>
                    <a:pt x="2570873" y="857288"/>
                  </a:lnTo>
                  <a:lnTo>
                    <a:pt x="2570873" y="857973"/>
                  </a:lnTo>
                  <a:lnTo>
                    <a:pt x="2570873" y="946353"/>
                  </a:lnTo>
                  <a:lnTo>
                    <a:pt x="2587637" y="946353"/>
                  </a:lnTo>
                  <a:lnTo>
                    <a:pt x="2587637" y="854925"/>
                  </a:lnTo>
                  <a:lnTo>
                    <a:pt x="2587637" y="853401"/>
                  </a:lnTo>
                  <a:close/>
                </a:path>
                <a:path w="3143884" h="946785">
                  <a:moveTo>
                    <a:pt x="2618117" y="530326"/>
                  </a:moveTo>
                  <a:lnTo>
                    <a:pt x="2607449" y="519658"/>
                  </a:lnTo>
                  <a:lnTo>
                    <a:pt x="2587637" y="540931"/>
                  </a:lnTo>
                  <a:lnTo>
                    <a:pt x="2587637" y="426694"/>
                  </a:lnTo>
                  <a:lnTo>
                    <a:pt x="2570873" y="426694"/>
                  </a:lnTo>
                  <a:lnTo>
                    <a:pt x="2570873" y="537654"/>
                  </a:lnTo>
                  <a:lnTo>
                    <a:pt x="2554109" y="519658"/>
                  </a:lnTo>
                  <a:lnTo>
                    <a:pt x="2544965" y="530326"/>
                  </a:lnTo>
                  <a:lnTo>
                    <a:pt x="2570873" y="558139"/>
                  </a:lnTo>
                  <a:lnTo>
                    <a:pt x="2570873" y="558914"/>
                  </a:lnTo>
                  <a:lnTo>
                    <a:pt x="2544965" y="586714"/>
                  </a:lnTo>
                  <a:lnTo>
                    <a:pt x="2555633" y="597382"/>
                  </a:lnTo>
                  <a:lnTo>
                    <a:pt x="2570873" y="581037"/>
                  </a:lnTo>
                  <a:lnTo>
                    <a:pt x="2570873" y="614146"/>
                  </a:lnTo>
                  <a:lnTo>
                    <a:pt x="2549537" y="614146"/>
                  </a:lnTo>
                  <a:lnTo>
                    <a:pt x="2549537" y="635469"/>
                  </a:lnTo>
                  <a:lnTo>
                    <a:pt x="2610497" y="635469"/>
                  </a:lnTo>
                  <a:lnTo>
                    <a:pt x="2610497" y="614146"/>
                  </a:lnTo>
                  <a:lnTo>
                    <a:pt x="2587637" y="614146"/>
                  </a:lnTo>
                  <a:lnTo>
                    <a:pt x="2587637" y="576122"/>
                  </a:lnTo>
                  <a:lnTo>
                    <a:pt x="2607449" y="597382"/>
                  </a:lnTo>
                  <a:lnTo>
                    <a:pt x="2616593" y="586714"/>
                  </a:lnTo>
                  <a:lnTo>
                    <a:pt x="2591079" y="559346"/>
                  </a:lnTo>
                  <a:lnTo>
                    <a:pt x="2618117" y="530326"/>
                  </a:lnTo>
                  <a:close/>
                </a:path>
                <a:path w="3143884" h="946785">
                  <a:moveTo>
                    <a:pt x="3136265" y="614146"/>
                  </a:moveTo>
                  <a:lnTo>
                    <a:pt x="3075305" y="614146"/>
                  </a:lnTo>
                  <a:lnTo>
                    <a:pt x="3075305" y="635469"/>
                  </a:lnTo>
                  <a:lnTo>
                    <a:pt x="3136265" y="635469"/>
                  </a:lnTo>
                  <a:lnTo>
                    <a:pt x="3136265" y="614146"/>
                  </a:lnTo>
                  <a:close/>
                </a:path>
                <a:path w="3143884" h="946785">
                  <a:moveTo>
                    <a:pt x="3143872" y="530326"/>
                  </a:moveTo>
                  <a:lnTo>
                    <a:pt x="3133217" y="519658"/>
                  </a:lnTo>
                  <a:lnTo>
                    <a:pt x="3106534" y="548284"/>
                  </a:lnTo>
                  <a:lnTo>
                    <a:pt x="3079877" y="519658"/>
                  </a:lnTo>
                  <a:lnTo>
                    <a:pt x="3070733" y="530326"/>
                  </a:lnTo>
                  <a:lnTo>
                    <a:pt x="3096996" y="558520"/>
                  </a:lnTo>
                  <a:lnTo>
                    <a:pt x="3070733" y="586714"/>
                  </a:lnTo>
                  <a:lnTo>
                    <a:pt x="3081401" y="597382"/>
                  </a:lnTo>
                  <a:lnTo>
                    <a:pt x="3107296" y="569582"/>
                  </a:lnTo>
                  <a:lnTo>
                    <a:pt x="3133217" y="597382"/>
                  </a:lnTo>
                  <a:lnTo>
                    <a:pt x="3142348" y="586714"/>
                  </a:lnTo>
                  <a:lnTo>
                    <a:pt x="3116834" y="559346"/>
                  </a:lnTo>
                  <a:lnTo>
                    <a:pt x="3143872" y="5303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2170" y="2912245"/>
              <a:ext cx="117343" cy="43127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7268" y="3005205"/>
              <a:ext cx="105151" cy="42670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407821" y="3672689"/>
              <a:ext cx="1744980" cy="1030605"/>
            </a:xfrm>
            <a:custGeom>
              <a:avLst/>
              <a:gdLst/>
              <a:ahLst/>
              <a:cxnLst/>
              <a:rect l="l" t="t" r="r" b="b"/>
              <a:pathLst>
                <a:path w="1744979" h="1030604">
                  <a:moveTo>
                    <a:pt x="1744908" y="4571"/>
                  </a:moveTo>
                  <a:lnTo>
                    <a:pt x="871692" y="3047"/>
                  </a:lnTo>
                  <a:lnTo>
                    <a:pt x="0" y="0"/>
                  </a:lnTo>
                  <a:lnTo>
                    <a:pt x="0" y="1030181"/>
                  </a:lnTo>
                  <a:lnTo>
                    <a:pt x="1743384" y="1030181"/>
                  </a:lnTo>
                  <a:lnTo>
                    <a:pt x="1744908" y="4571"/>
                  </a:lnTo>
                  <a:close/>
                </a:path>
              </a:pathLst>
            </a:custGeom>
            <a:solidFill>
              <a:srgbClr val="A8D5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07818" y="3668128"/>
              <a:ext cx="1748155" cy="1042669"/>
            </a:xfrm>
            <a:custGeom>
              <a:avLst/>
              <a:gdLst/>
              <a:ahLst/>
              <a:cxnLst/>
              <a:rect l="l" t="t" r="r" b="b"/>
              <a:pathLst>
                <a:path w="1748154" h="1042670">
                  <a:moveTo>
                    <a:pt x="106667" y="1030173"/>
                  </a:moveTo>
                  <a:lnTo>
                    <a:pt x="85331" y="1030173"/>
                  </a:lnTo>
                  <a:lnTo>
                    <a:pt x="85331" y="1042365"/>
                  </a:lnTo>
                  <a:lnTo>
                    <a:pt x="106667" y="1042365"/>
                  </a:lnTo>
                  <a:lnTo>
                    <a:pt x="106667" y="1030173"/>
                  </a:lnTo>
                  <a:close/>
                </a:path>
                <a:path w="1748154" h="1042670">
                  <a:moveTo>
                    <a:pt x="126479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26479" y="10668"/>
                  </a:lnTo>
                  <a:lnTo>
                    <a:pt x="126479" y="0"/>
                  </a:lnTo>
                  <a:close/>
                </a:path>
                <a:path w="1748154" h="1042670">
                  <a:moveTo>
                    <a:pt x="169151" y="0"/>
                  </a:moveTo>
                  <a:lnTo>
                    <a:pt x="146291" y="0"/>
                  </a:lnTo>
                  <a:lnTo>
                    <a:pt x="146291" y="10668"/>
                  </a:lnTo>
                  <a:lnTo>
                    <a:pt x="169151" y="10668"/>
                  </a:lnTo>
                  <a:lnTo>
                    <a:pt x="169151" y="0"/>
                  </a:lnTo>
                  <a:close/>
                </a:path>
                <a:path w="1748154" h="1042670">
                  <a:moveTo>
                    <a:pt x="252971" y="1030173"/>
                  </a:moveTo>
                  <a:lnTo>
                    <a:pt x="128003" y="1030173"/>
                  </a:lnTo>
                  <a:lnTo>
                    <a:pt x="128003" y="1042365"/>
                  </a:lnTo>
                  <a:lnTo>
                    <a:pt x="252971" y="1042365"/>
                  </a:lnTo>
                  <a:lnTo>
                    <a:pt x="252971" y="1030173"/>
                  </a:lnTo>
                  <a:close/>
                </a:path>
                <a:path w="1748154" h="1042670">
                  <a:moveTo>
                    <a:pt x="295643" y="1030173"/>
                  </a:moveTo>
                  <a:lnTo>
                    <a:pt x="272783" y="1030173"/>
                  </a:lnTo>
                  <a:lnTo>
                    <a:pt x="272783" y="1042365"/>
                  </a:lnTo>
                  <a:lnTo>
                    <a:pt x="295643" y="1042365"/>
                  </a:lnTo>
                  <a:lnTo>
                    <a:pt x="295643" y="1030173"/>
                  </a:lnTo>
                  <a:close/>
                </a:path>
                <a:path w="1748154" h="1042670">
                  <a:moveTo>
                    <a:pt x="313931" y="0"/>
                  </a:moveTo>
                  <a:lnTo>
                    <a:pt x="188963" y="0"/>
                  </a:lnTo>
                  <a:lnTo>
                    <a:pt x="188963" y="10668"/>
                  </a:lnTo>
                  <a:lnTo>
                    <a:pt x="313931" y="10668"/>
                  </a:lnTo>
                  <a:lnTo>
                    <a:pt x="313931" y="0"/>
                  </a:lnTo>
                  <a:close/>
                </a:path>
                <a:path w="1748154" h="1042670">
                  <a:moveTo>
                    <a:pt x="356603" y="0"/>
                  </a:moveTo>
                  <a:lnTo>
                    <a:pt x="335267" y="0"/>
                  </a:lnTo>
                  <a:lnTo>
                    <a:pt x="335267" y="10668"/>
                  </a:lnTo>
                  <a:lnTo>
                    <a:pt x="356603" y="10668"/>
                  </a:lnTo>
                  <a:lnTo>
                    <a:pt x="356603" y="0"/>
                  </a:lnTo>
                  <a:close/>
                </a:path>
                <a:path w="1748154" h="1042670">
                  <a:moveTo>
                    <a:pt x="443458" y="1030173"/>
                  </a:moveTo>
                  <a:lnTo>
                    <a:pt x="316979" y="1030173"/>
                  </a:lnTo>
                  <a:lnTo>
                    <a:pt x="316979" y="1042365"/>
                  </a:lnTo>
                  <a:lnTo>
                    <a:pt x="443458" y="1042365"/>
                  </a:lnTo>
                  <a:lnTo>
                    <a:pt x="443458" y="1030173"/>
                  </a:lnTo>
                  <a:close/>
                </a:path>
                <a:path w="1748154" h="1042670">
                  <a:moveTo>
                    <a:pt x="483082" y="1030173"/>
                  </a:moveTo>
                  <a:lnTo>
                    <a:pt x="461746" y="1030173"/>
                  </a:lnTo>
                  <a:lnTo>
                    <a:pt x="461746" y="1042365"/>
                  </a:lnTo>
                  <a:lnTo>
                    <a:pt x="483082" y="1042365"/>
                  </a:lnTo>
                  <a:lnTo>
                    <a:pt x="483082" y="1030173"/>
                  </a:lnTo>
                  <a:close/>
                </a:path>
                <a:path w="1748154" h="1042670">
                  <a:moveTo>
                    <a:pt x="502894" y="1524"/>
                  </a:moveTo>
                  <a:lnTo>
                    <a:pt x="377939" y="0"/>
                  </a:lnTo>
                  <a:lnTo>
                    <a:pt x="377939" y="10668"/>
                  </a:lnTo>
                  <a:lnTo>
                    <a:pt x="502894" y="12192"/>
                  </a:lnTo>
                  <a:lnTo>
                    <a:pt x="502894" y="1524"/>
                  </a:lnTo>
                  <a:close/>
                </a:path>
                <a:path w="1748154" h="1042670">
                  <a:moveTo>
                    <a:pt x="545566" y="1524"/>
                  </a:moveTo>
                  <a:lnTo>
                    <a:pt x="524230" y="1524"/>
                  </a:lnTo>
                  <a:lnTo>
                    <a:pt x="524230" y="12192"/>
                  </a:lnTo>
                  <a:lnTo>
                    <a:pt x="545566" y="12192"/>
                  </a:lnTo>
                  <a:lnTo>
                    <a:pt x="545566" y="1524"/>
                  </a:lnTo>
                  <a:close/>
                </a:path>
                <a:path w="1748154" h="1042670">
                  <a:moveTo>
                    <a:pt x="632434" y="1030173"/>
                  </a:moveTo>
                  <a:lnTo>
                    <a:pt x="504418" y="1030173"/>
                  </a:lnTo>
                  <a:lnTo>
                    <a:pt x="504418" y="1042365"/>
                  </a:lnTo>
                  <a:lnTo>
                    <a:pt x="632434" y="1042365"/>
                  </a:lnTo>
                  <a:lnTo>
                    <a:pt x="632434" y="1030173"/>
                  </a:lnTo>
                  <a:close/>
                </a:path>
                <a:path w="1748154" h="1042670">
                  <a:moveTo>
                    <a:pt x="673582" y="1030173"/>
                  </a:moveTo>
                  <a:lnTo>
                    <a:pt x="652246" y="1030173"/>
                  </a:lnTo>
                  <a:lnTo>
                    <a:pt x="652246" y="1042365"/>
                  </a:lnTo>
                  <a:lnTo>
                    <a:pt x="673582" y="1042365"/>
                  </a:lnTo>
                  <a:lnTo>
                    <a:pt x="673582" y="1030173"/>
                  </a:lnTo>
                  <a:close/>
                </a:path>
                <a:path w="1748154" h="1042670">
                  <a:moveTo>
                    <a:pt x="691870" y="1524"/>
                  </a:moveTo>
                  <a:lnTo>
                    <a:pt x="566902" y="1524"/>
                  </a:lnTo>
                  <a:lnTo>
                    <a:pt x="566902" y="12192"/>
                  </a:lnTo>
                  <a:lnTo>
                    <a:pt x="691870" y="12192"/>
                  </a:lnTo>
                  <a:lnTo>
                    <a:pt x="691870" y="1524"/>
                  </a:lnTo>
                  <a:close/>
                </a:path>
                <a:path w="1748154" h="1042670">
                  <a:moveTo>
                    <a:pt x="733005" y="1524"/>
                  </a:moveTo>
                  <a:lnTo>
                    <a:pt x="713193" y="1524"/>
                  </a:lnTo>
                  <a:lnTo>
                    <a:pt x="713193" y="12192"/>
                  </a:lnTo>
                  <a:lnTo>
                    <a:pt x="733005" y="12192"/>
                  </a:lnTo>
                  <a:lnTo>
                    <a:pt x="733005" y="1524"/>
                  </a:lnTo>
                  <a:close/>
                </a:path>
                <a:path w="1748154" h="1042670">
                  <a:moveTo>
                    <a:pt x="819873" y="1030173"/>
                  </a:moveTo>
                  <a:lnTo>
                    <a:pt x="693394" y="1030173"/>
                  </a:lnTo>
                  <a:lnTo>
                    <a:pt x="693394" y="1042365"/>
                  </a:lnTo>
                  <a:lnTo>
                    <a:pt x="819873" y="1042365"/>
                  </a:lnTo>
                  <a:lnTo>
                    <a:pt x="819873" y="1030173"/>
                  </a:lnTo>
                  <a:close/>
                </a:path>
                <a:path w="1748154" h="1042670">
                  <a:moveTo>
                    <a:pt x="862545" y="1030173"/>
                  </a:moveTo>
                  <a:lnTo>
                    <a:pt x="839685" y="1030173"/>
                  </a:lnTo>
                  <a:lnTo>
                    <a:pt x="839685" y="1042365"/>
                  </a:lnTo>
                  <a:lnTo>
                    <a:pt x="862545" y="1042365"/>
                  </a:lnTo>
                  <a:lnTo>
                    <a:pt x="862545" y="1030173"/>
                  </a:lnTo>
                  <a:close/>
                </a:path>
                <a:path w="1748154" h="1042670">
                  <a:moveTo>
                    <a:pt x="880833" y="1524"/>
                  </a:moveTo>
                  <a:lnTo>
                    <a:pt x="755865" y="1524"/>
                  </a:lnTo>
                  <a:lnTo>
                    <a:pt x="755865" y="12192"/>
                  </a:lnTo>
                  <a:lnTo>
                    <a:pt x="880833" y="12192"/>
                  </a:lnTo>
                  <a:lnTo>
                    <a:pt x="880833" y="1524"/>
                  </a:lnTo>
                  <a:close/>
                </a:path>
                <a:path w="1748154" h="1042670">
                  <a:moveTo>
                    <a:pt x="923505" y="1524"/>
                  </a:moveTo>
                  <a:lnTo>
                    <a:pt x="903693" y="1524"/>
                  </a:lnTo>
                  <a:lnTo>
                    <a:pt x="903693" y="12192"/>
                  </a:lnTo>
                  <a:lnTo>
                    <a:pt x="923505" y="12192"/>
                  </a:lnTo>
                  <a:lnTo>
                    <a:pt x="923505" y="1524"/>
                  </a:lnTo>
                  <a:close/>
                </a:path>
                <a:path w="1748154" h="1042670">
                  <a:moveTo>
                    <a:pt x="1008849" y="1030173"/>
                  </a:moveTo>
                  <a:lnTo>
                    <a:pt x="882357" y="1030173"/>
                  </a:lnTo>
                  <a:lnTo>
                    <a:pt x="882357" y="1042365"/>
                  </a:lnTo>
                  <a:lnTo>
                    <a:pt x="1008849" y="1042365"/>
                  </a:lnTo>
                  <a:lnTo>
                    <a:pt x="1008849" y="1030173"/>
                  </a:lnTo>
                  <a:close/>
                </a:path>
                <a:path w="1748154" h="1042670">
                  <a:moveTo>
                    <a:pt x="1049985" y="1030173"/>
                  </a:moveTo>
                  <a:lnTo>
                    <a:pt x="1028649" y="1030173"/>
                  </a:lnTo>
                  <a:lnTo>
                    <a:pt x="1028649" y="1042365"/>
                  </a:lnTo>
                  <a:lnTo>
                    <a:pt x="1049985" y="1042365"/>
                  </a:lnTo>
                  <a:lnTo>
                    <a:pt x="1049985" y="1030173"/>
                  </a:lnTo>
                  <a:close/>
                </a:path>
                <a:path w="1748154" h="1042670">
                  <a:moveTo>
                    <a:pt x="1071321" y="1524"/>
                  </a:moveTo>
                  <a:lnTo>
                    <a:pt x="944841" y="1524"/>
                  </a:lnTo>
                  <a:lnTo>
                    <a:pt x="944841" y="12192"/>
                  </a:lnTo>
                  <a:lnTo>
                    <a:pt x="1071321" y="12192"/>
                  </a:lnTo>
                  <a:lnTo>
                    <a:pt x="1071321" y="1524"/>
                  </a:lnTo>
                  <a:close/>
                </a:path>
                <a:path w="1748154" h="1042670">
                  <a:moveTo>
                    <a:pt x="1112469" y="1524"/>
                  </a:moveTo>
                  <a:lnTo>
                    <a:pt x="1092657" y="1524"/>
                  </a:lnTo>
                  <a:lnTo>
                    <a:pt x="1092657" y="12192"/>
                  </a:lnTo>
                  <a:lnTo>
                    <a:pt x="1112469" y="12192"/>
                  </a:lnTo>
                  <a:lnTo>
                    <a:pt x="1112469" y="1524"/>
                  </a:lnTo>
                  <a:close/>
                </a:path>
                <a:path w="1748154" h="1042670">
                  <a:moveTo>
                    <a:pt x="1200861" y="1030173"/>
                  </a:moveTo>
                  <a:lnTo>
                    <a:pt x="1072845" y="1030173"/>
                  </a:lnTo>
                  <a:lnTo>
                    <a:pt x="1072845" y="1042365"/>
                  </a:lnTo>
                  <a:lnTo>
                    <a:pt x="1200861" y="1042365"/>
                  </a:lnTo>
                  <a:lnTo>
                    <a:pt x="1200861" y="1030173"/>
                  </a:lnTo>
                  <a:close/>
                </a:path>
                <a:path w="1748154" h="1042670">
                  <a:moveTo>
                    <a:pt x="1242009" y="1030173"/>
                  </a:moveTo>
                  <a:lnTo>
                    <a:pt x="1220673" y="1030173"/>
                  </a:lnTo>
                  <a:lnTo>
                    <a:pt x="1220673" y="1042365"/>
                  </a:lnTo>
                  <a:lnTo>
                    <a:pt x="1242009" y="1042365"/>
                  </a:lnTo>
                  <a:lnTo>
                    <a:pt x="1242009" y="1030173"/>
                  </a:lnTo>
                  <a:close/>
                </a:path>
                <a:path w="1748154" h="1042670">
                  <a:moveTo>
                    <a:pt x="1260297" y="1524"/>
                  </a:moveTo>
                  <a:lnTo>
                    <a:pt x="1133805" y="1524"/>
                  </a:lnTo>
                  <a:lnTo>
                    <a:pt x="1133805" y="12192"/>
                  </a:lnTo>
                  <a:lnTo>
                    <a:pt x="1260297" y="12192"/>
                  </a:lnTo>
                  <a:lnTo>
                    <a:pt x="1260297" y="1524"/>
                  </a:lnTo>
                  <a:close/>
                </a:path>
                <a:path w="1748154" h="1042670">
                  <a:moveTo>
                    <a:pt x="1301445" y="1524"/>
                  </a:moveTo>
                  <a:lnTo>
                    <a:pt x="1281633" y="1524"/>
                  </a:lnTo>
                  <a:lnTo>
                    <a:pt x="1281633" y="12192"/>
                  </a:lnTo>
                  <a:lnTo>
                    <a:pt x="1301445" y="12192"/>
                  </a:lnTo>
                  <a:lnTo>
                    <a:pt x="1301445" y="1524"/>
                  </a:lnTo>
                  <a:close/>
                </a:path>
                <a:path w="1748154" h="1042670">
                  <a:moveTo>
                    <a:pt x="1388300" y="1030173"/>
                  </a:moveTo>
                  <a:lnTo>
                    <a:pt x="1260297" y="1030173"/>
                  </a:lnTo>
                  <a:lnTo>
                    <a:pt x="1260297" y="1042365"/>
                  </a:lnTo>
                  <a:lnTo>
                    <a:pt x="1388300" y="1042365"/>
                  </a:lnTo>
                  <a:lnTo>
                    <a:pt x="1388300" y="1030173"/>
                  </a:lnTo>
                  <a:close/>
                </a:path>
                <a:path w="1748154" h="1042670">
                  <a:moveTo>
                    <a:pt x="1430972" y="1030173"/>
                  </a:moveTo>
                  <a:lnTo>
                    <a:pt x="1408112" y="1030173"/>
                  </a:lnTo>
                  <a:lnTo>
                    <a:pt x="1408112" y="1042365"/>
                  </a:lnTo>
                  <a:lnTo>
                    <a:pt x="1430972" y="1042365"/>
                  </a:lnTo>
                  <a:lnTo>
                    <a:pt x="1430972" y="1030173"/>
                  </a:lnTo>
                  <a:close/>
                </a:path>
                <a:path w="1748154" h="1042670">
                  <a:moveTo>
                    <a:pt x="1449260" y="3048"/>
                  </a:moveTo>
                  <a:lnTo>
                    <a:pt x="1322781" y="3048"/>
                  </a:lnTo>
                  <a:lnTo>
                    <a:pt x="1322781" y="15240"/>
                  </a:lnTo>
                  <a:lnTo>
                    <a:pt x="1449260" y="15240"/>
                  </a:lnTo>
                  <a:lnTo>
                    <a:pt x="1449260" y="3048"/>
                  </a:lnTo>
                  <a:close/>
                </a:path>
                <a:path w="1748154" h="1042670">
                  <a:moveTo>
                    <a:pt x="1490408" y="3048"/>
                  </a:moveTo>
                  <a:lnTo>
                    <a:pt x="1470596" y="3048"/>
                  </a:lnTo>
                  <a:lnTo>
                    <a:pt x="1470596" y="15240"/>
                  </a:lnTo>
                  <a:lnTo>
                    <a:pt x="1490408" y="15240"/>
                  </a:lnTo>
                  <a:lnTo>
                    <a:pt x="1490408" y="3048"/>
                  </a:lnTo>
                  <a:close/>
                </a:path>
                <a:path w="1748154" h="1042670">
                  <a:moveTo>
                    <a:pt x="1577276" y="1030173"/>
                  </a:moveTo>
                  <a:lnTo>
                    <a:pt x="1450784" y="1030173"/>
                  </a:lnTo>
                  <a:lnTo>
                    <a:pt x="1450784" y="1042365"/>
                  </a:lnTo>
                  <a:lnTo>
                    <a:pt x="1577276" y="1042365"/>
                  </a:lnTo>
                  <a:lnTo>
                    <a:pt x="1577276" y="1030173"/>
                  </a:lnTo>
                  <a:close/>
                </a:path>
                <a:path w="1748154" h="1042670">
                  <a:moveTo>
                    <a:pt x="1618424" y="1030173"/>
                  </a:moveTo>
                  <a:lnTo>
                    <a:pt x="1597088" y="1030173"/>
                  </a:lnTo>
                  <a:lnTo>
                    <a:pt x="1597088" y="1042365"/>
                  </a:lnTo>
                  <a:lnTo>
                    <a:pt x="1618424" y="1042365"/>
                  </a:lnTo>
                  <a:lnTo>
                    <a:pt x="1618424" y="1030173"/>
                  </a:lnTo>
                  <a:close/>
                </a:path>
                <a:path w="1748154" h="1042670">
                  <a:moveTo>
                    <a:pt x="1638223" y="3048"/>
                  </a:moveTo>
                  <a:lnTo>
                    <a:pt x="1511744" y="3048"/>
                  </a:lnTo>
                  <a:lnTo>
                    <a:pt x="1511744" y="15240"/>
                  </a:lnTo>
                  <a:lnTo>
                    <a:pt x="1638223" y="15240"/>
                  </a:lnTo>
                  <a:lnTo>
                    <a:pt x="1638223" y="3048"/>
                  </a:lnTo>
                  <a:close/>
                </a:path>
                <a:path w="1748154" h="1042670">
                  <a:moveTo>
                    <a:pt x="1679371" y="3048"/>
                  </a:moveTo>
                  <a:lnTo>
                    <a:pt x="1659559" y="3048"/>
                  </a:lnTo>
                  <a:lnTo>
                    <a:pt x="1659559" y="15240"/>
                  </a:lnTo>
                  <a:lnTo>
                    <a:pt x="1679371" y="15240"/>
                  </a:lnTo>
                  <a:lnTo>
                    <a:pt x="1679371" y="3048"/>
                  </a:lnTo>
                  <a:close/>
                </a:path>
                <a:path w="1748154" h="1042670">
                  <a:moveTo>
                    <a:pt x="1747951" y="1010361"/>
                  </a:moveTo>
                  <a:lnTo>
                    <a:pt x="1738807" y="1010361"/>
                  </a:lnTo>
                  <a:lnTo>
                    <a:pt x="1738807" y="1030173"/>
                  </a:lnTo>
                  <a:lnTo>
                    <a:pt x="1639747" y="1030173"/>
                  </a:lnTo>
                  <a:lnTo>
                    <a:pt x="1639747" y="1042365"/>
                  </a:lnTo>
                  <a:lnTo>
                    <a:pt x="1743379" y="1042365"/>
                  </a:lnTo>
                  <a:lnTo>
                    <a:pt x="1747951" y="1042365"/>
                  </a:lnTo>
                  <a:lnTo>
                    <a:pt x="1747951" y="1034745"/>
                  </a:lnTo>
                  <a:lnTo>
                    <a:pt x="1743379" y="1034745"/>
                  </a:lnTo>
                  <a:lnTo>
                    <a:pt x="1743379" y="1033221"/>
                  </a:lnTo>
                  <a:lnTo>
                    <a:pt x="1747951" y="1033221"/>
                  </a:lnTo>
                  <a:lnTo>
                    <a:pt x="1747951" y="1010361"/>
                  </a:lnTo>
                  <a:close/>
                </a:path>
                <a:path w="1748154" h="1042670">
                  <a:moveTo>
                    <a:pt x="1747951" y="963129"/>
                  </a:moveTo>
                  <a:lnTo>
                    <a:pt x="1738807" y="963129"/>
                  </a:lnTo>
                  <a:lnTo>
                    <a:pt x="1738807" y="985989"/>
                  </a:lnTo>
                  <a:lnTo>
                    <a:pt x="1747951" y="985989"/>
                  </a:lnTo>
                  <a:lnTo>
                    <a:pt x="1747951" y="963129"/>
                  </a:lnTo>
                  <a:close/>
                </a:path>
                <a:path w="1748154" h="1042670">
                  <a:moveTo>
                    <a:pt x="1747951" y="800061"/>
                  </a:moveTo>
                  <a:lnTo>
                    <a:pt x="1738807" y="800061"/>
                  </a:lnTo>
                  <a:lnTo>
                    <a:pt x="1738807" y="938745"/>
                  </a:lnTo>
                  <a:lnTo>
                    <a:pt x="1747951" y="938745"/>
                  </a:lnTo>
                  <a:lnTo>
                    <a:pt x="1747951" y="800061"/>
                  </a:lnTo>
                  <a:close/>
                </a:path>
                <a:path w="1748154" h="1042670">
                  <a:moveTo>
                    <a:pt x="1747951" y="754341"/>
                  </a:moveTo>
                  <a:lnTo>
                    <a:pt x="1738807" y="754341"/>
                  </a:lnTo>
                  <a:lnTo>
                    <a:pt x="1738807" y="777201"/>
                  </a:lnTo>
                  <a:lnTo>
                    <a:pt x="1747951" y="777201"/>
                  </a:lnTo>
                  <a:lnTo>
                    <a:pt x="1747951" y="754341"/>
                  </a:lnTo>
                  <a:close/>
                </a:path>
                <a:path w="1748154" h="1042670">
                  <a:moveTo>
                    <a:pt x="1747951" y="591286"/>
                  </a:moveTo>
                  <a:lnTo>
                    <a:pt x="1738807" y="591286"/>
                  </a:lnTo>
                  <a:lnTo>
                    <a:pt x="1738807" y="729957"/>
                  </a:lnTo>
                  <a:lnTo>
                    <a:pt x="1747951" y="729957"/>
                  </a:lnTo>
                  <a:lnTo>
                    <a:pt x="1747951" y="591286"/>
                  </a:lnTo>
                  <a:close/>
                </a:path>
                <a:path w="1748154" h="1042670">
                  <a:moveTo>
                    <a:pt x="1747951" y="544042"/>
                  </a:moveTo>
                  <a:lnTo>
                    <a:pt x="1738807" y="544042"/>
                  </a:lnTo>
                  <a:lnTo>
                    <a:pt x="1738807" y="566902"/>
                  </a:lnTo>
                  <a:lnTo>
                    <a:pt x="1747951" y="566902"/>
                  </a:lnTo>
                  <a:lnTo>
                    <a:pt x="1747951" y="544042"/>
                  </a:lnTo>
                  <a:close/>
                </a:path>
                <a:path w="1748154" h="1042670">
                  <a:moveTo>
                    <a:pt x="1747951" y="379450"/>
                  </a:moveTo>
                  <a:lnTo>
                    <a:pt x="1740331" y="379450"/>
                  </a:lnTo>
                  <a:lnTo>
                    <a:pt x="1740331" y="519658"/>
                  </a:lnTo>
                  <a:lnTo>
                    <a:pt x="1747951" y="519658"/>
                  </a:lnTo>
                  <a:lnTo>
                    <a:pt x="1747951" y="379450"/>
                  </a:lnTo>
                  <a:close/>
                </a:path>
                <a:path w="1748154" h="1042670">
                  <a:moveTo>
                    <a:pt x="1747951" y="333743"/>
                  </a:moveTo>
                  <a:lnTo>
                    <a:pt x="1740331" y="333743"/>
                  </a:lnTo>
                  <a:lnTo>
                    <a:pt x="1740331" y="356603"/>
                  </a:lnTo>
                  <a:lnTo>
                    <a:pt x="1747951" y="356603"/>
                  </a:lnTo>
                  <a:lnTo>
                    <a:pt x="1747951" y="333743"/>
                  </a:lnTo>
                  <a:close/>
                </a:path>
                <a:path w="1748154" h="1042670">
                  <a:moveTo>
                    <a:pt x="1747951" y="170675"/>
                  </a:moveTo>
                  <a:lnTo>
                    <a:pt x="1740331" y="170675"/>
                  </a:lnTo>
                  <a:lnTo>
                    <a:pt x="1740331" y="309359"/>
                  </a:lnTo>
                  <a:lnTo>
                    <a:pt x="1747951" y="309359"/>
                  </a:lnTo>
                  <a:lnTo>
                    <a:pt x="1747951" y="170675"/>
                  </a:lnTo>
                  <a:close/>
                </a:path>
                <a:path w="1748154" h="1042670">
                  <a:moveTo>
                    <a:pt x="1747951" y="123431"/>
                  </a:moveTo>
                  <a:lnTo>
                    <a:pt x="1740331" y="123431"/>
                  </a:lnTo>
                  <a:lnTo>
                    <a:pt x="1740331" y="146291"/>
                  </a:lnTo>
                  <a:lnTo>
                    <a:pt x="1747951" y="146291"/>
                  </a:lnTo>
                  <a:lnTo>
                    <a:pt x="1747951" y="123431"/>
                  </a:lnTo>
                  <a:close/>
                </a:path>
                <a:path w="1748154" h="1042670">
                  <a:moveTo>
                    <a:pt x="1747951" y="6096"/>
                  </a:moveTo>
                  <a:lnTo>
                    <a:pt x="1744903" y="6096"/>
                  </a:lnTo>
                  <a:lnTo>
                    <a:pt x="1744903" y="3048"/>
                  </a:lnTo>
                  <a:lnTo>
                    <a:pt x="1700707" y="3048"/>
                  </a:lnTo>
                  <a:lnTo>
                    <a:pt x="1700707" y="15240"/>
                  </a:lnTo>
                  <a:lnTo>
                    <a:pt x="1740331" y="15240"/>
                  </a:lnTo>
                  <a:lnTo>
                    <a:pt x="1740331" y="99047"/>
                  </a:lnTo>
                  <a:lnTo>
                    <a:pt x="1747951" y="99047"/>
                  </a:lnTo>
                  <a:lnTo>
                    <a:pt x="1747951" y="7620"/>
                  </a:lnTo>
                  <a:lnTo>
                    <a:pt x="1747951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03249" y="4635818"/>
              <a:ext cx="70101" cy="7467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403246" y="3668128"/>
              <a:ext cx="1071880" cy="943610"/>
            </a:xfrm>
            <a:custGeom>
              <a:avLst/>
              <a:gdLst/>
              <a:ahLst/>
              <a:cxnLst/>
              <a:rect l="l" t="t" r="r" b="b"/>
              <a:pathLst>
                <a:path w="1071879" h="943610">
                  <a:moveTo>
                    <a:pt x="9144" y="918933"/>
                  </a:moveTo>
                  <a:lnTo>
                    <a:pt x="0" y="918933"/>
                  </a:lnTo>
                  <a:lnTo>
                    <a:pt x="0" y="943317"/>
                  </a:lnTo>
                  <a:lnTo>
                    <a:pt x="9144" y="943317"/>
                  </a:lnTo>
                  <a:lnTo>
                    <a:pt x="9144" y="918933"/>
                  </a:lnTo>
                  <a:close/>
                </a:path>
                <a:path w="1071879" h="943610">
                  <a:moveTo>
                    <a:pt x="9144" y="755865"/>
                  </a:moveTo>
                  <a:lnTo>
                    <a:pt x="0" y="755865"/>
                  </a:lnTo>
                  <a:lnTo>
                    <a:pt x="0" y="897597"/>
                  </a:lnTo>
                  <a:lnTo>
                    <a:pt x="9144" y="897597"/>
                  </a:lnTo>
                  <a:lnTo>
                    <a:pt x="9144" y="755865"/>
                  </a:lnTo>
                  <a:close/>
                </a:path>
                <a:path w="1071879" h="943610">
                  <a:moveTo>
                    <a:pt x="9144" y="710145"/>
                  </a:moveTo>
                  <a:lnTo>
                    <a:pt x="0" y="710145"/>
                  </a:lnTo>
                  <a:lnTo>
                    <a:pt x="0" y="734529"/>
                  </a:lnTo>
                  <a:lnTo>
                    <a:pt x="9144" y="734529"/>
                  </a:lnTo>
                  <a:lnTo>
                    <a:pt x="9144" y="710145"/>
                  </a:lnTo>
                  <a:close/>
                </a:path>
                <a:path w="1071879" h="943610">
                  <a:moveTo>
                    <a:pt x="9144" y="547090"/>
                  </a:moveTo>
                  <a:lnTo>
                    <a:pt x="0" y="547090"/>
                  </a:lnTo>
                  <a:lnTo>
                    <a:pt x="0" y="685774"/>
                  </a:lnTo>
                  <a:lnTo>
                    <a:pt x="9144" y="685774"/>
                  </a:lnTo>
                  <a:lnTo>
                    <a:pt x="9144" y="547090"/>
                  </a:lnTo>
                  <a:close/>
                </a:path>
                <a:path w="1071879" h="943610">
                  <a:moveTo>
                    <a:pt x="9144" y="498322"/>
                  </a:moveTo>
                  <a:lnTo>
                    <a:pt x="0" y="498322"/>
                  </a:lnTo>
                  <a:lnTo>
                    <a:pt x="0" y="522706"/>
                  </a:lnTo>
                  <a:lnTo>
                    <a:pt x="9144" y="522706"/>
                  </a:lnTo>
                  <a:lnTo>
                    <a:pt x="9144" y="498322"/>
                  </a:lnTo>
                  <a:close/>
                </a:path>
                <a:path w="1071879" h="943610">
                  <a:moveTo>
                    <a:pt x="9144" y="335267"/>
                  </a:moveTo>
                  <a:lnTo>
                    <a:pt x="0" y="335267"/>
                  </a:lnTo>
                  <a:lnTo>
                    <a:pt x="0" y="476986"/>
                  </a:lnTo>
                  <a:lnTo>
                    <a:pt x="9144" y="476986"/>
                  </a:lnTo>
                  <a:lnTo>
                    <a:pt x="9144" y="335267"/>
                  </a:lnTo>
                  <a:close/>
                </a:path>
                <a:path w="1071879" h="943610">
                  <a:moveTo>
                    <a:pt x="9144" y="289547"/>
                  </a:moveTo>
                  <a:lnTo>
                    <a:pt x="0" y="289547"/>
                  </a:lnTo>
                  <a:lnTo>
                    <a:pt x="0" y="313931"/>
                  </a:lnTo>
                  <a:lnTo>
                    <a:pt x="9144" y="313931"/>
                  </a:lnTo>
                  <a:lnTo>
                    <a:pt x="9144" y="289547"/>
                  </a:lnTo>
                  <a:close/>
                </a:path>
                <a:path w="1071879" h="943610">
                  <a:moveTo>
                    <a:pt x="9144" y="126479"/>
                  </a:moveTo>
                  <a:lnTo>
                    <a:pt x="0" y="126479"/>
                  </a:lnTo>
                  <a:lnTo>
                    <a:pt x="0" y="265163"/>
                  </a:lnTo>
                  <a:lnTo>
                    <a:pt x="9144" y="265163"/>
                  </a:lnTo>
                  <a:lnTo>
                    <a:pt x="9144" y="126479"/>
                  </a:lnTo>
                  <a:close/>
                </a:path>
                <a:path w="1071879" h="943610">
                  <a:moveTo>
                    <a:pt x="9144" y="77711"/>
                  </a:moveTo>
                  <a:lnTo>
                    <a:pt x="0" y="77711"/>
                  </a:lnTo>
                  <a:lnTo>
                    <a:pt x="0" y="102095"/>
                  </a:lnTo>
                  <a:lnTo>
                    <a:pt x="9144" y="102095"/>
                  </a:lnTo>
                  <a:lnTo>
                    <a:pt x="9144" y="77711"/>
                  </a:lnTo>
                  <a:close/>
                </a:path>
                <a:path w="1071879" h="943610">
                  <a:moveTo>
                    <a:pt x="9144" y="4572"/>
                  </a:moveTo>
                  <a:lnTo>
                    <a:pt x="4572" y="4572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0" y="56388"/>
                  </a:lnTo>
                  <a:lnTo>
                    <a:pt x="9144" y="56388"/>
                  </a:lnTo>
                  <a:lnTo>
                    <a:pt x="9144" y="4572"/>
                  </a:lnTo>
                  <a:close/>
                </a:path>
                <a:path w="1071879" h="943610">
                  <a:moveTo>
                    <a:pt x="1071321" y="603478"/>
                  </a:moveTo>
                  <a:lnTo>
                    <a:pt x="1060653" y="592810"/>
                  </a:lnTo>
                  <a:lnTo>
                    <a:pt x="1045413" y="609968"/>
                  </a:lnTo>
                  <a:lnTo>
                    <a:pt x="1045413" y="499846"/>
                  </a:lnTo>
                  <a:lnTo>
                    <a:pt x="1027125" y="499846"/>
                  </a:lnTo>
                  <a:lnTo>
                    <a:pt x="1027125" y="612876"/>
                  </a:lnTo>
                  <a:lnTo>
                    <a:pt x="1008849" y="592810"/>
                  </a:lnTo>
                  <a:lnTo>
                    <a:pt x="999705" y="603478"/>
                  </a:lnTo>
                  <a:lnTo>
                    <a:pt x="1025740" y="632091"/>
                  </a:lnTo>
                  <a:lnTo>
                    <a:pt x="999705" y="661390"/>
                  </a:lnTo>
                  <a:lnTo>
                    <a:pt x="1010373" y="672058"/>
                  </a:lnTo>
                  <a:lnTo>
                    <a:pt x="1027125" y="653211"/>
                  </a:lnTo>
                  <a:lnTo>
                    <a:pt x="1027125" y="688809"/>
                  </a:lnTo>
                  <a:lnTo>
                    <a:pt x="1004277" y="688809"/>
                  </a:lnTo>
                  <a:lnTo>
                    <a:pt x="1004277" y="710145"/>
                  </a:lnTo>
                  <a:lnTo>
                    <a:pt x="1066749" y="710145"/>
                  </a:lnTo>
                  <a:lnTo>
                    <a:pt x="1066749" y="688809"/>
                  </a:lnTo>
                  <a:lnTo>
                    <a:pt x="1045413" y="688809"/>
                  </a:lnTo>
                  <a:lnTo>
                    <a:pt x="1045413" y="653656"/>
                  </a:lnTo>
                  <a:lnTo>
                    <a:pt x="1062177" y="672058"/>
                  </a:lnTo>
                  <a:lnTo>
                    <a:pt x="1071321" y="661390"/>
                  </a:lnTo>
                  <a:lnTo>
                    <a:pt x="1045413" y="632955"/>
                  </a:lnTo>
                  <a:lnTo>
                    <a:pt x="1045413" y="632637"/>
                  </a:lnTo>
                  <a:lnTo>
                    <a:pt x="1071321" y="603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2170" y="3869277"/>
              <a:ext cx="89912" cy="2986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74874" y="4260930"/>
              <a:ext cx="114295" cy="50442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50923" y="4167969"/>
              <a:ext cx="114295" cy="48613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761373" y="4167974"/>
              <a:ext cx="114300" cy="597535"/>
            </a:xfrm>
            <a:custGeom>
              <a:avLst/>
              <a:gdLst/>
              <a:ahLst/>
              <a:cxnLst/>
              <a:rect l="l" t="t" r="r" b="b"/>
              <a:pathLst>
                <a:path w="114300" h="597535">
                  <a:moveTo>
                    <a:pt x="89903" y="426707"/>
                  </a:moveTo>
                  <a:lnTo>
                    <a:pt x="89141" y="426707"/>
                  </a:lnTo>
                  <a:lnTo>
                    <a:pt x="89903" y="428231"/>
                  </a:lnTo>
                  <a:lnTo>
                    <a:pt x="89903" y="426707"/>
                  </a:lnTo>
                  <a:close/>
                </a:path>
                <a:path w="114300" h="597535">
                  <a:moveTo>
                    <a:pt x="89903" y="423659"/>
                  </a:moveTo>
                  <a:lnTo>
                    <a:pt x="16764" y="222491"/>
                  </a:lnTo>
                  <a:lnTo>
                    <a:pt x="0" y="230111"/>
                  </a:lnTo>
                  <a:lnTo>
                    <a:pt x="71615" y="431279"/>
                  </a:lnTo>
                  <a:lnTo>
                    <a:pt x="71615" y="597382"/>
                  </a:lnTo>
                  <a:lnTo>
                    <a:pt x="89903" y="597382"/>
                  </a:lnTo>
                  <a:lnTo>
                    <a:pt x="89903" y="428231"/>
                  </a:lnTo>
                  <a:lnTo>
                    <a:pt x="79997" y="428231"/>
                  </a:lnTo>
                  <a:lnTo>
                    <a:pt x="84188" y="426707"/>
                  </a:lnTo>
                  <a:lnTo>
                    <a:pt x="82588" y="426707"/>
                  </a:lnTo>
                  <a:lnTo>
                    <a:pt x="89903" y="423659"/>
                  </a:lnTo>
                  <a:close/>
                </a:path>
                <a:path w="114300" h="597535">
                  <a:moveTo>
                    <a:pt x="114287" y="103632"/>
                  </a:moveTo>
                  <a:lnTo>
                    <a:pt x="105143" y="92964"/>
                  </a:lnTo>
                  <a:lnTo>
                    <a:pt x="89903" y="110109"/>
                  </a:lnTo>
                  <a:lnTo>
                    <a:pt x="89903" y="0"/>
                  </a:lnTo>
                  <a:lnTo>
                    <a:pt x="71615" y="0"/>
                  </a:lnTo>
                  <a:lnTo>
                    <a:pt x="71615" y="113538"/>
                  </a:lnTo>
                  <a:lnTo>
                    <a:pt x="53327" y="92964"/>
                  </a:lnTo>
                  <a:lnTo>
                    <a:pt x="44183" y="103632"/>
                  </a:lnTo>
                  <a:lnTo>
                    <a:pt x="70231" y="132232"/>
                  </a:lnTo>
                  <a:lnTo>
                    <a:pt x="44183" y="161544"/>
                  </a:lnTo>
                  <a:lnTo>
                    <a:pt x="53327" y="172212"/>
                  </a:lnTo>
                  <a:lnTo>
                    <a:pt x="71615" y="151638"/>
                  </a:lnTo>
                  <a:lnTo>
                    <a:pt x="71615" y="188963"/>
                  </a:lnTo>
                  <a:lnTo>
                    <a:pt x="50279" y="188963"/>
                  </a:lnTo>
                  <a:lnTo>
                    <a:pt x="50279" y="210299"/>
                  </a:lnTo>
                  <a:lnTo>
                    <a:pt x="108191" y="210299"/>
                  </a:lnTo>
                  <a:lnTo>
                    <a:pt x="108191" y="188963"/>
                  </a:lnTo>
                  <a:lnTo>
                    <a:pt x="89903" y="188963"/>
                  </a:lnTo>
                  <a:lnTo>
                    <a:pt x="89903" y="153822"/>
                  </a:lnTo>
                  <a:lnTo>
                    <a:pt x="106667" y="172212"/>
                  </a:lnTo>
                  <a:lnTo>
                    <a:pt x="114287" y="161544"/>
                  </a:lnTo>
                  <a:lnTo>
                    <a:pt x="89903" y="134112"/>
                  </a:lnTo>
                  <a:lnTo>
                    <a:pt x="89903" y="131064"/>
                  </a:lnTo>
                  <a:lnTo>
                    <a:pt x="114287" y="1036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57450" y="4167969"/>
              <a:ext cx="115819" cy="4861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56142" y="4260930"/>
              <a:ext cx="114295" cy="3931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933916" y="4167969"/>
              <a:ext cx="20320" cy="200025"/>
            </a:xfrm>
            <a:custGeom>
              <a:avLst/>
              <a:gdLst/>
              <a:ahLst/>
              <a:cxnLst/>
              <a:rect l="l" t="t" r="r" b="b"/>
              <a:pathLst>
                <a:path w="20320" h="200025">
                  <a:moveTo>
                    <a:pt x="19811" y="199635"/>
                  </a:moveTo>
                  <a:lnTo>
                    <a:pt x="19811" y="0"/>
                  </a:lnTo>
                  <a:lnTo>
                    <a:pt x="0" y="0"/>
                  </a:lnTo>
                  <a:lnTo>
                    <a:pt x="0" y="199635"/>
                  </a:lnTo>
                  <a:lnTo>
                    <a:pt x="19811" y="199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28185" y="3738219"/>
              <a:ext cx="115819" cy="4282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131092" y="3133216"/>
              <a:ext cx="1550035" cy="1234440"/>
            </a:xfrm>
            <a:custGeom>
              <a:avLst/>
              <a:gdLst/>
              <a:ahLst/>
              <a:cxnLst/>
              <a:rect l="l" t="t" r="r" b="b"/>
              <a:pathLst>
                <a:path w="1550034" h="1234439">
                  <a:moveTo>
                    <a:pt x="86868" y="205740"/>
                  </a:moveTo>
                  <a:lnTo>
                    <a:pt x="86106" y="205740"/>
                  </a:lnTo>
                  <a:lnTo>
                    <a:pt x="86868" y="207264"/>
                  </a:lnTo>
                  <a:lnTo>
                    <a:pt x="86868" y="205740"/>
                  </a:lnTo>
                  <a:close/>
                </a:path>
                <a:path w="1550034" h="1234439">
                  <a:moveTo>
                    <a:pt x="86868" y="202692"/>
                  </a:moveTo>
                  <a:lnTo>
                    <a:pt x="15240" y="0"/>
                  </a:lnTo>
                  <a:lnTo>
                    <a:pt x="0" y="7620"/>
                  </a:lnTo>
                  <a:lnTo>
                    <a:pt x="68580" y="205917"/>
                  </a:lnTo>
                  <a:lnTo>
                    <a:pt x="68580" y="210312"/>
                  </a:lnTo>
                  <a:lnTo>
                    <a:pt x="69926" y="209829"/>
                  </a:lnTo>
                  <a:lnTo>
                    <a:pt x="70104" y="210312"/>
                  </a:lnTo>
                  <a:lnTo>
                    <a:pt x="76200" y="207543"/>
                  </a:lnTo>
                  <a:lnTo>
                    <a:pt x="81153" y="205740"/>
                  </a:lnTo>
                  <a:lnTo>
                    <a:pt x="80162" y="205740"/>
                  </a:lnTo>
                  <a:lnTo>
                    <a:pt x="86868" y="202692"/>
                  </a:lnTo>
                  <a:close/>
                </a:path>
                <a:path w="1550034" h="1234439">
                  <a:moveTo>
                    <a:pt x="1549844" y="1034757"/>
                  </a:moveTo>
                  <a:lnTo>
                    <a:pt x="1533080" y="1034757"/>
                  </a:lnTo>
                  <a:lnTo>
                    <a:pt x="1533080" y="1234389"/>
                  </a:lnTo>
                  <a:lnTo>
                    <a:pt x="1549844" y="1234389"/>
                  </a:lnTo>
                  <a:lnTo>
                    <a:pt x="1549844" y="1034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21887" y="3672689"/>
              <a:ext cx="1752600" cy="1030605"/>
            </a:xfrm>
            <a:custGeom>
              <a:avLst/>
              <a:gdLst/>
              <a:ahLst/>
              <a:cxnLst/>
              <a:rect l="l" t="t" r="r" b="b"/>
              <a:pathLst>
                <a:path w="1752600" h="1030604">
                  <a:moveTo>
                    <a:pt x="1752528" y="1030181"/>
                  </a:moveTo>
                  <a:lnTo>
                    <a:pt x="1752528" y="4571"/>
                  </a:lnTo>
                  <a:lnTo>
                    <a:pt x="877788" y="3047"/>
                  </a:lnTo>
                  <a:lnTo>
                    <a:pt x="0" y="0"/>
                  </a:lnTo>
                  <a:lnTo>
                    <a:pt x="0" y="1030181"/>
                  </a:lnTo>
                  <a:lnTo>
                    <a:pt x="1752528" y="1030181"/>
                  </a:lnTo>
                  <a:close/>
                </a:path>
              </a:pathLst>
            </a:custGeom>
            <a:solidFill>
              <a:srgbClr val="A8D5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17314" y="3668128"/>
              <a:ext cx="1762125" cy="1042669"/>
            </a:xfrm>
            <a:custGeom>
              <a:avLst/>
              <a:gdLst/>
              <a:ahLst/>
              <a:cxnLst/>
              <a:rect l="l" t="t" r="r" b="b"/>
              <a:pathLst>
                <a:path w="1762125" h="1042670">
                  <a:moveTo>
                    <a:pt x="12192" y="935697"/>
                  </a:moveTo>
                  <a:lnTo>
                    <a:pt x="0" y="935697"/>
                  </a:lnTo>
                  <a:lnTo>
                    <a:pt x="0" y="958557"/>
                  </a:lnTo>
                  <a:lnTo>
                    <a:pt x="12192" y="958557"/>
                  </a:lnTo>
                  <a:lnTo>
                    <a:pt x="12192" y="935697"/>
                  </a:lnTo>
                  <a:close/>
                </a:path>
                <a:path w="1762125" h="1042670">
                  <a:moveTo>
                    <a:pt x="12192" y="774153"/>
                  </a:moveTo>
                  <a:lnTo>
                    <a:pt x="0" y="774153"/>
                  </a:lnTo>
                  <a:lnTo>
                    <a:pt x="0" y="911313"/>
                  </a:lnTo>
                  <a:lnTo>
                    <a:pt x="12192" y="911313"/>
                  </a:lnTo>
                  <a:lnTo>
                    <a:pt x="12192" y="774153"/>
                  </a:lnTo>
                  <a:close/>
                </a:path>
                <a:path w="1762125" h="1042670">
                  <a:moveTo>
                    <a:pt x="12192" y="725385"/>
                  </a:moveTo>
                  <a:lnTo>
                    <a:pt x="0" y="725385"/>
                  </a:lnTo>
                  <a:lnTo>
                    <a:pt x="0" y="749769"/>
                  </a:lnTo>
                  <a:lnTo>
                    <a:pt x="12192" y="749769"/>
                  </a:lnTo>
                  <a:lnTo>
                    <a:pt x="12192" y="725385"/>
                  </a:lnTo>
                  <a:close/>
                </a:path>
                <a:path w="1762125" h="1042670">
                  <a:moveTo>
                    <a:pt x="12192" y="562330"/>
                  </a:moveTo>
                  <a:lnTo>
                    <a:pt x="0" y="562330"/>
                  </a:lnTo>
                  <a:lnTo>
                    <a:pt x="0" y="704049"/>
                  </a:lnTo>
                  <a:lnTo>
                    <a:pt x="12192" y="704049"/>
                  </a:lnTo>
                  <a:lnTo>
                    <a:pt x="12192" y="562330"/>
                  </a:lnTo>
                  <a:close/>
                </a:path>
                <a:path w="1762125" h="1042670">
                  <a:moveTo>
                    <a:pt x="12192" y="516610"/>
                  </a:moveTo>
                  <a:lnTo>
                    <a:pt x="0" y="516610"/>
                  </a:lnTo>
                  <a:lnTo>
                    <a:pt x="0" y="539470"/>
                  </a:lnTo>
                  <a:lnTo>
                    <a:pt x="12192" y="539470"/>
                  </a:lnTo>
                  <a:lnTo>
                    <a:pt x="12192" y="516610"/>
                  </a:lnTo>
                  <a:close/>
                </a:path>
                <a:path w="1762125" h="1042670">
                  <a:moveTo>
                    <a:pt x="12192" y="353555"/>
                  </a:moveTo>
                  <a:lnTo>
                    <a:pt x="0" y="353555"/>
                  </a:lnTo>
                  <a:lnTo>
                    <a:pt x="0" y="492226"/>
                  </a:lnTo>
                  <a:lnTo>
                    <a:pt x="12192" y="492226"/>
                  </a:lnTo>
                  <a:lnTo>
                    <a:pt x="12192" y="353555"/>
                  </a:lnTo>
                  <a:close/>
                </a:path>
                <a:path w="1762125" h="1042670">
                  <a:moveTo>
                    <a:pt x="12192" y="304787"/>
                  </a:moveTo>
                  <a:lnTo>
                    <a:pt x="0" y="304787"/>
                  </a:lnTo>
                  <a:lnTo>
                    <a:pt x="0" y="329171"/>
                  </a:lnTo>
                  <a:lnTo>
                    <a:pt x="12192" y="329171"/>
                  </a:lnTo>
                  <a:lnTo>
                    <a:pt x="12192" y="304787"/>
                  </a:lnTo>
                  <a:close/>
                </a:path>
                <a:path w="1762125" h="1042670">
                  <a:moveTo>
                    <a:pt x="12192" y="141719"/>
                  </a:moveTo>
                  <a:lnTo>
                    <a:pt x="0" y="141719"/>
                  </a:lnTo>
                  <a:lnTo>
                    <a:pt x="0" y="283451"/>
                  </a:lnTo>
                  <a:lnTo>
                    <a:pt x="12192" y="283451"/>
                  </a:lnTo>
                  <a:lnTo>
                    <a:pt x="12192" y="141719"/>
                  </a:lnTo>
                  <a:close/>
                </a:path>
                <a:path w="1762125" h="1042670">
                  <a:moveTo>
                    <a:pt x="12192" y="95999"/>
                  </a:moveTo>
                  <a:lnTo>
                    <a:pt x="0" y="95999"/>
                  </a:lnTo>
                  <a:lnTo>
                    <a:pt x="0" y="118859"/>
                  </a:lnTo>
                  <a:lnTo>
                    <a:pt x="12192" y="118859"/>
                  </a:lnTo>
                  <a:lnTo>
                    <a:pt x="12192" y="95999"/>
                  </a:lnTo>
                  <a:close/>
                </a:path>
                <a:path w="1762125" h="1042670">
                  <a:moveTo>
                    <a:pt x="85331" y="1030173"/>
                  </a:moveTo>
                  <a:lnTo>
                    <a:pt x="12192" y="1030173"/>
                  </a:lnTo>
                  <a:lnTo>
                    <a:pt x="12192" y="981417"/>
                  </a:lnTo>
                  <a:lnTo>
                    <a:pt x="0" y="981417"/>
                  </a:lnTo>
                  <a:lnTo>
                    <a:pt x="0" y="1034745"/>
                  </a:lnTo>
                  <a:lnTo>
                    <a:pt x="0" y="1042365"/>
                  </a:lnTo>
                  <a:lnTo>
                    <a:pt x="4572" y="1042365"/>
                  </a:lnTo>
                  <a:lnTo>
                    <a:pt x="85331" y="1042365"/>
                  </a:lnTo>
                  <a:lnTo>
                    <a:pt x="85331" y="1030173"/>
                  </a:lnTo>
                  <a:close/>
                </a:path>
                <a:path w="1762125" h="1042670">
                  <a:moveTo>
                    <a:pt x="126479" y="1030173"/>
                  </a:moveTo>
                  <a:lnTo>
                    <a:pt x="105143" y="1030173"/>
                  </a:lnTo>
                  <a:lnTo>
                    <a:pt x="105143" y="1042365"/>
                  </a:lnTo>
                  <a:lnTo>
                    <a:pt x="126479" y="1042365"/>
                  </a:lnTo>
                  <a:lnTo>
                    <a:pt x="126479" y="1030173"/>
                  </a:lnTo>
                  <a:close/>
                </a:path>
                <a:path w="1762125" h="1042670">
                  <a:moveTo>
                    <a:pt x="131051" y="0"/>
                  </a:moveTo>
                  <a:lnTo>
                    <a:pt x="4572" y="0"/>
                  </a:lnTo>
                  <a:lnTo>
                    <a:pt x="4572" y="4572"/>
                  </a:lnTo>
                  <a:lnTo>
                    <a:pt x="0" y="4572"/>
                  </a:lnTo>
                  <a:lnTo>
                    <a:pt x="0" y="71615"/>
                  </a:lnTo>
                  <a:lnTo>
                    <a:pt x="12192" y="71615"/>
                  </a:lnTo>
                  <a:lnTo>
                    <a:pt x="12192" y="10668"/>
                  </a:lnTo>
                  <a:lnTo>
                    <a:pt x="131051" y="10668"/>
                  </a:lnTo>
                  <a:lnTo>
                    <a:pt x="131051" y="0"/>
                  </a:lnTo>
                  <a:close/>
                </a:path>
                <a:path w="1762125" h="1042670">
                  <a:moveTo>
                    <a:pt x="173723" y="0"/>
                  </a:moveTo>
                  <a:lnTo>
                    <a:pt x="150863" y="0"/>
                  </a:lnTo>
                  <a:lnTo>
                    <a:pt x="150863" y="10668"/>
                  </a:lnTo>
                  <a:lnTo>
                    <a:pt x="173723" y="10668"/>
                  </a:lnTo>
                  <a:lnTo>
                    <a:pt x="173723" y="0"/>
                  </a:lnTo>
                  <a:close/>
                </a:path>
                <a:path w="1762125" h="1042670">
                  <a:moveTo>
                    <a:pt x="274307" y="1030173"/>
                  </a:moveTo>
                  <a:lnTo>
                    <a:pt x="147815" y="1030173"/>
                  </a:lnTo>
                  <a:lnTo>
                    <a:pt x="147815" y="1042365"/>
                  </a:lnTo>
                  <a:lnTo>
                    <a:pt x="274307" y="1042365"/>
                  </a:lnTo>
                  <a:lnTo>
                    <a:pt x="274307" y="1030173"/>
                  </a:lnTo>
                  <a:close/>
                </a:path>
                <a:path w="1762125" h="1042670">
                  <a:moveTo>
                    <a:pt x="315455" y="1030173"/>
                  </a:moveTo>
                  <a:lnTo>
                    <a:pt x="294119" y="1030173"/>
                  </a:lnTo>
                  <a:lnTo>
                    <a:pt x="294119" y="1042365"/>
                  </a:lnTo>
                  <a:lnTo>
                    <a:pt x="315455" y="1042365"/>
                  </a:lnTo>
                  <a:lnTo>
                    <a:pt x="315455" y="1030173"/>
                  </a:lnTo>
                  <a:close/>
                </a:path>
                <a:path w="1762125" h="1042670">
                  <a:moveTo>
                    <a:pt x="320027" y="0"/>
                  </a:moveTo>
                  <a:lnTo>
                    <a:pt x="193535" y="0"/>
                  </a:lnTo>
                  <a:lnTo>
                    <a:pt x="193535" y="10668"/>
                  </a:lnTo>
                  <a:lnTo>
                    <a:pt x="320027" y="10668"/>
                  </a:lnTo>
                  <a:lnTo>
                    <a:pt x="320027" y="0"/>
                  </a:lnTo>
                  <a:close/>
                </a:path>
                <a:path w="1762125" h="1042670">
                  <a:moveTo>
                    <a:pt x="362686" y="0"/>
                  </a:moveTo>
                  <a:lnTo>
                    <a:pt x="339839" y="0"/>
                  </a:lnTo>
                  <a:lnTo>
                    <a:pt x="339839" y="10668"/>
                  </a:lnTo>
                  <a:lnTo>
                    <a:pt x="362686" y="10668"/>
                  </a:lnTo>
                  <a:lnTo>
                    <a:pt x="362686" y="0"/>
                  </a:lnTo>
                  <a:close/>
                </a:path>
                <a:path w="1762125" h="1042670">
                  <a:moveTo>
                    <a:pt x="461746" y="1030173"/>
                  </a:moveTo>
                  <a:lnTo>
                    <a:pt x="336791" y="1030173"/>
                  </a:lnTo>
                  <a:lnTo>
                    <a:pt x="336791" y="1042365"/>
                  </a:lnTo>
                  <a:lnTo>
                    <a:pt x="461746" y="1042365"/>
                  </a:lnTo>
                  <a:lnTo>
                    <a:pt x="461746" y="1030173"/>
                  </a:lnTo>
                  <a:close/>
                </a:path>
                <a:path w="1762125" h="1042670">
                  <a:moveTo>
                    <a:pt x="504418" y="1030173"/>
                  </a:moveTo>
                  <a:lnTo>
                    <a:pt x="483082" y="1030173"/>
                  </a:lnTo>
                  <a:lnTo>
                    <a:pt x="483082" y="1042365"/>
                  </a:lnTo>
                  <a:lnTo>
                    <a:pt x="504418" y="1042365"/>
                  </a:lnTo>
                  <a:lnTo>
                    <a:pt x="504418" y="1030173"/>
                  </a:lnTo>
                  <a:close/>
                </a:path>
                <a:path w="1762125" h="1042670">
                  <a:moveTo>
                    <a:pt x="508990" y="1524"/>
                  </a:moveTo>
                  <a:lnTo>
                    <a:pt x="382498" y="0"/>
                  </a:lnTo>
                  <a:lnTo>
                    <a:pt x="382498" y="10668"/>
                  </a:lnTo>
                  <a:lnTo>
                    <a:pt x="508990" y="13716"/>
                  </a:lnTo>
                  <a:lnTo>
                    <a:pt x="508990" y="1524"/>
                  </a:lnTo>
                  <a:close/>
                </a:path>
                <a:path w="1762125" h="1042670">
                  <a:moveTo>
                    <a:pt x="551662" y="1524"/>
                  </a:moveTo>
                  <a:lnTo>
                    <a:pt x="528802" y="1524"/>
                  </a:lnTo>
                  <a:lnTo>
                    <a:pt x="528802" y="13716"/>
                  </a:lnTo>
                  <a:lnTo>
                    <a:pt x="551662" y="13716"/>
                  </a:lnTo>
                  <a:lnTo>
                    <a:pt x="551662" y="1524"/>
                  </a:lnTo>
                  <a:close/>
                </a:path>
                <a:path w="1762125" h="1042670">
                  <a:moveTo>
                    <a:pt x="650722" y="1030173"/>
                  </a:moveTo>
                  <a:lnTo>
                    <a:pt x="524230" y="1030173"/>
                  </a:lnTo>
                  <a:lnTo>
                    <a:pt x="524230" y="1042365"/>
                  </a:lnTo>
                  <a:lnTo>
                    <a:pt x="650722" y="1042365"/>
                  </a:lnTo>
                  <a:lnTo>
                    <a:pt x="650722" y="1030173"/>
                  </a:lnTo>
                  <a:close/>
                </a:path>
                <a:path w="1762125" h="1042670">
                  <a:moveTo>
                    <a:pt x="693381" y="1030173"/>
                  </a:moveTo>
                  <a:lnTo>
                    <a:pt x="672045" y="1030173"/>
                  </a:lnTo>
                  <a:lnTo>
                    <a:pt x="672045" y="1042365"/>
                  </a:lnTo>
                  <a:lnTo>
                    <a:pt x="693381" y="1042365"/>
                  </a:lnTo>
                  <a:lnTo>
                    <a:pt x="693381" y="1030173"/>
                  </a:lnTo>
                  <a:close/>
                </a:path>
                <a:path w="1762125" h="1042670">
                  <a:moveTo>
                    <a:pt x="699477" y="1524"/>
                  </a:moveTo>
                  <a:lnTo>
                    <a:pt x="572998" y="1524"/>
                  </a:lnTo>
                  <a:lnTo>
                    <a:pt x="572998" y="13716"/>
                  </a:lnTo>
                  <a:lnTo>
                    <a:pt x="699477" y="13716"/>
                  </a:lnTo>
                  <a:lnTo>
                    <a:pt x="699477" y="1524"/>
                  </a:lnTo>
                  <a:close/>
                </a:path>
                <a:path w="1762125" h="1042670">
                  <a:moveTo>
                    <a:pt x="740625" y="1524"/>
                  </a:moveTo>
                  <a:lnTo>
                    <a:pt x="719289" y="1524"/>
                  </a:lnTo>
                  <a:lnTo>
                    <a:pt x="719289" y="13716"/>
                  </a:lnTo>
                  <a:lnTo>
                    <a:pt x="740625" y="13716"/>
                  </a:lnTo>
                  <a:lnTo>
                    <a:pt x="740625" y="1524"/>
                  </a:lnTo>
                  <a:close/>
                </a:path>
                <a:path w="1762125" h="1042670">
                  <a:moveTo>
                    <a:pt x="839685" y="1030173"/>
                  </a:moveTo>
                  <a:lnTo>
                    <a:pt x="713193" y="1030173"/>
                  </a:lnTo>
                  <a:lnTo>
                    <a:pt x="713193" y="1042365"/>
                  </a:lnTo>
                  <a:lnTo>
                    <a:pt x="839685" y="1042365"/>
                  </a:lnTo>
                  <a:lnTo>
                    <a:pt x="839685" y="1030173"/>
                  </a:lnTo>
                  <a:close/>
                </a:path>
                <a:path w="1762125" h="1042670">
                  <a:moveTo>
                    <a:pt x="880833" y="1030173"/>
                  </a:moveTo>
                  <a:lnTo>
                    <a:pt x="861021" y="1030173"/>
                  </a:lnTo>
                  <a:lnTo>
                    <a:pt x="861021" y="1042365"/>
                  </a:lnTo>
                  <a:lnTo>
                    <a:pt x="880833" y="1042365"/>
                  </a:lnTo>
                  <a:lnTo>
                    <a:pt x="880833" y="1030173"/>
                  </a:lnTo>
                  <a:close/>
                </a:path>
                <a:path w="1762125" h="1042670">
                  <a:moveTo>
                    <a:pt x="888453" y="1524"/>
                  </a:moveTo>
                  <a:lnTo>
                    <a:pt x="761961" y="1524"/>
                  </a:lnTo>
                  <a:lnTo>
                    <a:pt x="761961" y="13716"/>
                  </a:lnTo>
                  <a:lnTo>
                    <a:pt x="888453" y="13716"/>
                  </a:lnTo>
                  <a:lnTo>
                    <a:pt x="888453" y="1524"/>
                  </a:lnTo>
                  <a:close/>
                </a:path>
                <a:path w="1762125" h="1042670">
                  <a:moveTo>
                    <a:pt x="929601" y="1524"/>
                  </a:moveTo>
                  <a:lnTo>
                    <a:pt x="908265" y="1524"/>
                  </a:lnTo>
                  <a:lnTo>
                    <a:pt x="908265" y="13716"/>
                  </a:lnTo>
                  <a:lnTo>
                    <a:pt x="929601" y="13716"/>
                  </a:lnTo>
                  <a:lnTo>
                    <a:pt x="929601" y="1524"/>
                  </a:lnTo>
                  <a:close/>
                </a:path>
                <a:path w="1762125" h="1042670">
                  <a:moveTo>
                    <a:pt x="1028649" y="1030173"/>
                  </a:moveTo>
                  <a:lnTo>
                    <a:pt x="902169" y="1030173"/>
                  </a:lnTo>
                  <a:lnTo>
                    <a:pt x="902169" y="1042365"/>
                  </a:lnTo>
                  <a:lnTo>
                    <a:pt x="1028649" y="1042365"/>
                  </a:lnTo>
                  <a:lnTo>
                    <a:pt x="1028649" y="1030173"/>
                  </a:lnTo>
                  <a:close/>
                </a:path>
                <a:path w="1762125" h="1042670">
                  <a:moveTo>
                    <a:pt x="1069797" y="1030173"/>
                  </a:moveTo>
                  <a:lnTo>
                    <a:pt x="1049985" y="1030173"/>
                  </a:lnTo>
                  <a:lnTo>
                    <a:pt x="1049985" y="1042365"/>
                  </a:lnTo>
                  <a:lnTo>
                    <a:pt x="1069797" y="1042365"/>
                  </a:lnTo>
                  <a:lnTo>
                    <a:pt x="1069797" y="1030173"/>
                  </a:lnTo>
                  <a:close/>
                </a:path>
                <a:path w="1762125" h="1042670">
                  <a:moveTo>
                    <a:pt x="1077417" y="1524"/>
                  </a:moveTo>
                  <a:lnTo>
                    <a:pt x="950937" y="1524"/>
                  </a:lnTo>
                  <a:lnTo>
                    <a:pt x="950937" y="13716"/>
                  </a:lnTo>
                  <a:lnTo>
                    <a:pt x="1077417" y="13716"/>
                  </a:lnTo>
                  <a:lnTo>
                    <a:pt x="1077417" y="1524"/>
                  </a:lnTo>
                  <a:close/>
                </a:path>
                <a:path w="1762125" h="1042670">
                  <a:moveTo>
                    <a:pt x="1118565" y="1524"/>
                  </a:moveTo>
                  <a:lnTo>
                    <a:pt x="1097229" y="1524"/>
                  </a:lnTo>
                  <a:lnTo>
                    <a:pt x="1097229" y="13716"/>
                  </a:lnTo>
                  <a:lnTo>
                    <a:pt x="1118565" y="13716"/>
                  </a:lnTo>
                  <a:lnTo>
                    <a:pt x="1118565" y="1524"/>
                  </a:lnTo>
                  <a:close/>
                </a:path>
                <a:path w="1762125" h="1042670">
                  <a:moveTo>
                    <a:pt x="1219149" y="1030173"/>
                  </a:moveTo>
                  <a:lnTo>
                    <a:pt x="1091133" y="1030173"/>
                  </a:lnTo>
                  <a:lnTo>
                    <a:pt x="1091133" y="1042365"/>
                  </a:lnTo>
                  <a:lnTo>
                    <a:pt x="1219149" y="1042365"/>
                  </a:lnTo>
                  <a:lnTo>
                    <a:pt x="1219149" y="1030173"/>
                  </a:lnTo>
                  <a:close/>
                </a:path>
                <a:path w="1762125" h="1042670">
                  <a:moveTo>
                    <a:pt x="1260297" y="1030173"/>
                  </a:moveTo>
                  <a:lnTo>
                    <a:pt x="1240485" y="1030173"/>
                  </a:lnTo>
                  <a:lnTo>
                    <a:pt x="1240485" y="1042365"/>
                  </a:lnTo>
                  <a:lnTo>
                    <a:pt x="1260297" y="1042365"/>
                  </a:lnTo>
                  <a:lnTo>
                    <a:pt x="1260297" y="1030173"/>
                  </a:lnTo>
                  <a:close/>
                </a:path>
                <a:path w="1762125" h="1042670">
                  <a:moveTo>
                    <a:pt x="1266393" y="1524"/>
                  </a:moveTo>
                  <a:lnTo>
                    <a:pt x="1139901" y="1524"/>
                  </a:lnTo>
                  <a:lnTo>
                    <a:pt x="1139901" y="13716"/>
                  </a:lnTo>
                  <a:lnTo>
                    <a:pt x="1266393" y="13716"/>
                  </a:lnTo>
                  <a:lnTo>
                    <a:pt x="1266393" y="1524"/>
                  </a:lnTo>
                  <a:close/>
                </a:path>
                <a:path w="1762125" h="1042670">
                  <a:moveTo>
                    <a:pt x="1307528" y="1524"/>
                  </a:moveTo>
                  <a:lnTo>
                    <a:pt x="1286192" y="1524"/>
                  </a:lnTo>
                  <a:lnTo>
                    <a:pt x="1286192" y="13716"/>
                  </a:lnTo>
                  <a:lnTo>
                    <a:pt x="1307528" y="13716"/>
                  </a:lnTo>
                  <a:lnTo>
                    <a:pt x="1307528" y="1524"/>
                  </a:lnTo>
                  <a:close/>
                </a:path>
                <a:path w="1762125" h="1042670">
                  <a:moveTo>
                    <a:pt x="1408112" y="1030173"/>
                  </a:moveTo>
                  <a:lnTo>
                    <a:pt x="1281633" y="1030173"/>
                  </a:lnTo>
                  <a:lnTo>
                    <a:pt x="1281633" y="1042365"/>
                  </a:lnTo>
                  <a:lnTo>
                    <a:pt x="1408112" y="1042365"/>
                  </a:lnTo>
                  <a:lnTo>
                    <a:pt x="1408112" y="1030173"/>
                  </a:lnTo>
                  <a:close/>
                </a:path>
                <a:path w="1762125" h="1042670">
                  <a:moveTo>
                    <a:pt x="1449260" y="1030173"/>
                  </a:moveTo>
                  <a:lnTo>
                    <a:pt x="1429448" y="1030173"/>
                  </a:lnTo>
                  <a:lnTo>
                    <a:pt x="1429448" y="1042365"/>
                  </a:lnTo>
                  <a:lnTo>
                    <a:pt x="1449260" y="1042365"/>
                  </a:lnTo>
                  <a:lnTo>
                    <a:pt x="1449260" y="1030173"/>
                  </a:lnTo>
                  <a:close/>
                </a:path>
                <a:path w="1762125" h="1042670">
                  <a:moveTo>
                    <a:pt x="1455356" y="3048"/>
                  </a:moveTo>
                  <a:lnTo>
                    <a:pt x="1328864" y="3048"/>
                  </a:lnTo>
                  <a:lnTo>
                    <a:pt x="1328864" y="15240"/>
                  </a:lnTo>
                  <a:lnTo>
                    <a:pt x="1455356" y="15240"/>
                  </a:lnTo>
                  <a:lnTo>
                    <a:pt x="1455356" y="3048"/>
                  </a:lnTo>
                  <a:close/>
                </a:path>
                <a:path w="1762125" h="1042670">
                  <a:moveTo>
                    <a:pt x="1496504" y="3048"/>
                  </a:moveTo>
                  <a:lnTo>
                    <a:pt x="1475168" y="3048"/>
                  </a:lnTo>
                  <a:lnTo>
                    <a:pt x="1475168" y="15240"/>
                  </a:lnTo>
                  <a:lnTo>
                    <a:pt x="1496504" y="15240"/>
                  </a:lnTo>
                  <a:lnTo>
                    <a:pt x="1496504" y="3048"/>
                  </a:lnTo>
                  <a:close/>
                </a:path>
                <a:path w="1762125" h="1042670">
                  <a:moveTo>
                    <a:pt x="1597075" y="1030173"/>
                  </a:moveTo>
                  <a:lnTo>
                    <a:pt x="1470596" y="1030173"/>
                  </a:lnTo>
                  <a:lnTo>
                    <a:pt x="1470596" y="1042365"/>
                  </a:lnTo>
                  <a:lnTo>
                    <a:pt x="1597075" y="1042365"/>
                  </a:lnTo>
                  <a:lnTo>
                    <a:pt x="1597075" y="1030173"/>
                  </a:lnTo>
                  <a:close/>
                </a:path>
                <a:path w="1762125" h="1042670">
                  <a:moveTo>
                    <a:pt x="1638223" y="1030173"/>
                  </a:moveTo>
                  <a:lnTo>
                    <a:pt x="1618411" y="1030173"/>
                  </a:lnTo>
                  <a:lnTo>
                    <a:pt x="1618411" y="1042365"/>
                  </a:lnTo>
                  <a:lnTo>
                    <a:pt x="1638223" y="1042365"/>
                  </a:lnTo>
                  <a:lnTo>
                    <a:pt x="1638223" y="1030173"/>
                  </a:lnTo>
                  <a:close/>
                </a:path>
                <a:path w="1762125" h="1042670">
                  <a:moveTo>
                    <a:pt x="1642795" y="3048"/>
                  </a:moveTo>
                  <a:lnTo>
                    <a:pt x="1516316" y="3048"/>
                  </a:lnTo>
                  <a:lnTo>
                    <a:pt x="1516316" y="15240"/>
                  </a:lnTo>
                  <a:lnTo>
                    <a:pt x="1642795" y="15240"/>
                  </a:lnTo>
                  <a:lnTo>
                    <a:pt x="1642795" y="3048"/>
                  </a:lnTo>
                  <a:close/>
                </a:path>
                <a:path w="1762125" h="1042670">
                  <a:moveTo>
                    <a:pt x="1685467" y="3048"/>
                  </a:moveTo>
                  <a:lnTo>
                    <a:pt x="1664131" y="3048"/>
                  </a:lnTo>
                  <a:lnTo>
                    <a:pt x="1664131" y="15240"/>
                  </a:lnTo>
                  <a:lnTo>
                    <a:pt x="1685467" y="15240"/>
                  </a:lnTo>
                  <a:lnTo>
                    <a:pt x="1685467" y="3048"/>
                  </a:lnTo>
                  <a:close/>
                </a:path>
                <a:path w="1762125" h="1042670">
                  <a:moveTo>
                    <a:pt x="1761667" y="1002741"/>
                  </a:moveTo>
                  <a:lnTo>
                    <a:pt x="1752523" y="1002741"/>
                  </a:lnTo>
                  <a:lnTo>
                    <a:pt x="1752523" y="1030173"/>
                  </a:lnTo>
                  <a:lnTo>
                    <a:pt x="1659559" y="1030173"/>
                  </a:lnTo>
                  <a:lnTo>
                    <a:pt x="1659559" y="1042365"/>
                  </a:lnTo>
                  <a:lnTo>
                    <a:pt x="1755571" y="1042365"/>
                  </a:lnTo>
                  <a:lnTo>
                    <a:pt x="1757095" y="1042365"/>
                  </a:lnTo>
                  <a:lnTo>
                    <a:pt x="1761667" y="1042365"/>
                  </a:lnTo>
                  <a:lnTo>
                    <a:pt x="1761667" y="1034745"/>
                  </a:lnTo>
                  <a:lnTo>
                    <a:pt x="1761667" y="1002741"/>
                  </a:lnTo>
                  <a:close/>
                </a:path>
                <a:path w="1762125" h="1042670">
                  <a:moveTo>
                    <a:pt x="1761667" y="955509"/>
                  </a:moveTo>
                  <a:lnTo>
                    <a:pt x="1752523" y="955509"/>
                  </a:lnTo>
                  <a:lnTo>
                    <a:pt x="1752523" y="979893"/>
                  </a:lnTo>
                  <a:lnTo>
                    <a:pt x="1761667" y="979893"/>
                  </a:lnTo>
                  <a:lnTo>
                    <a:pt x="1761667" y="955509"/>
                  </a:lnTo>
                  <a:close/>
                </a:path>
                <a:path w="1762125" h="1042670">
                  <a:moveTo>
                    <a:pt x="1761667" y="792441"/>
                  </a:moveTo>
                  <a:lnTo>
                    <a:pt x="1752523" y="792441"/>
                  </a:lnTo>
                  <a:lnTo>
                    <a:pt x="1752523" y="932649"/>
                  </a:lnTo>
                  <a:lnTo>
                    <a:pt x="1761667" y="932649"/>
                  </a:lnTo>
                  <a:lnTo>
                    <a:pt x="1761667" y="792441"/>
                  </a:lnTo>
                  <a:close/>
                </a:path>
                <a:path w="1762125" h="1042670">
                  <a:moveTo>
                    <a:pt x="1761667" y="745197"/>
                  </a:moveTo>
                  <a:lnTo>
                    <a:pt x="1752523" y="745197"/>
                  </a:lnTo>
                  <a:lnTo>
                    <a:pt x="1752523" y="768057"/>
                  </a:lnTo>
                  <a:lnTo>
                    <a:pt x="1761667" y="768057"/>
                  </a:lnTo>
                  <a:lnTo>
                    <a:pt x="1761667" y="745197"/>
                  </a:lnTo>
                  <a:close/>
                </a:path>
                <a:path w="1762125" h="1042670">
                  <a:moveTo>
                    <a:pt x="1761667" y="583666"/>
                  </a:moveTo>
                  <a:lnTo>
                    <a:pt x="1752523" y="583666"/>
                  </a:lnTo>
                  <a:lnTo>
                    <a:pt x="1752523" y="722337"/>
                  </a:lnTo>
                  <a:lnTo>
                    <a:pt x="1761667" y="722337"/>
                  </a:lnTo>
                  <a:lnTo>
                    <a:pt x="1761667" y="583666"/>
                  </a:lnTo>
                  <a:close/>
                </a:path>
                <a:path w="1762125" h="1042670">
                  <a:moveTo>
                    <a:pt x="1761667" y="536422"/>
                  </a:moveTo>
                  <a:lnTo>
                    <a:pt x="1752523" y="536422"/>
                  </a:lnTo>
                  <a:lnTo>
                    <a:pt x="1752523" y="560806"/>
                  </a:lnTo>
                  <a:lnTo>
                    <a:pt x="1761667" y="560806"/>
                  </a:lnTo>
                  <a:lnTo>
                    <a:pt x="1761667" y="536422"/>
                  </a:lnTo>
                  <a:close/>
                </a:path>
                <a:path w="1762125" h="1042670">
                  <a:moveTo>
                    <a:pt x="1761667" y="373367"/>
                  </a:moveTo>
                  <a:lnTo>
                    <a:pt x="1752523" y="373367"/>
                  </a:lnTo>
                  <a:lnTo>
                    <a:pt x="1752523" y="513562"/>
                  </a:lnTo>
                  <a:lnTo>
                    <a:pt x="1761667" y="513562"/>
                  </a:lnTo>
                  <a:lnTo>
                    <a:pt x="1761667" y="373367"/>
                  </a:lnTo>
                  <a:close/>
                </a:path>
                <a:path w="1762125" h="1042670">
                  <a:moveTo>
                    <a:pt x="1761667" y="326123"/>
                  </a:moveTo>
                  <a:lnTo>
                    <a:pt x="1752523" y="326123"/>
                  </a:lnTo>
                  <a:lnTo>
                    <a:pt x="1752523" y="348983"/>
                  </a:lnTo>
                  <a:lnTo>
                    <a:pt x="1761667" y="348983"/>
                  </a:lnTo>
                  <a:lnTo>
                    <a:pt x="1761667" y="326123"/>
                  </a:lnTo>
                  <a:close/>
                </a:path>
                <a:path w="1762125" h="1042670">
                  <a:moveTo>
                    <a:pt x="1761667" y="163055"/>
                  </a:moveTo>
                  <a:lnTo>
                    <a:pt x="1752523" y="163055"/>
                  </a:lnTo>
                  <a:lnTo>
                    <a:pt x="1752523" y="303263"/>
                  </a:lnTo>
                  <a:lnTo>
                    <a:pt x="1761667" y="303263"/>
                  </a:lnTo>
                  <a:lnTo>
                    <a:pt x="1761667" y="163055"/>
                  </a:lnTo>
                  <a:close/>
                </a:path>
                <a:path w="1762125" h="1042670">
                  <a:moveTo>
                    <a:pt x="1761667" y="115811"/>
                  </a:moveTo>
                  <a:lnTo>
                    <a:pt x="1752523" y="115811"/>
                  </a:lnTo>
                  <a:lnTo>
                    <a:pt x="1752523" y="140195"/>
                  </a:lnTo>
                  <a:lnTo>
                    <a:pt x="1761667" y="140195"/>
                  </a:lnTo>
                  <a:lnTo>
                    <a:pt x="1761667" y="115811"/>
                  </a:lnTo>
                  <a:close/>
                </a:path>
                <a:path w="1762125" h="1042670">
                  <a:moveTo>
                    <a:pt x="1761667" y="3048"/>
                  </a:moveTo>
                  <a:lnTo>
                    <a:pt x="1757095" y="3048"/>
                  </a:lnTo>
                  <a:lnTo>
                    <a:pt x="1755571" y="3048"/>
                  </a:lnTo>
                  <a:lnTo>
                    <a:pt x="1705279" y="3048"/>
                  </a:lnTo>
                  <a:lnTo>
                    <a:pt x="1705279" y="15240"/>
                  </a:lnTo>
                  <a:lnTo>
                    <a:pt x="1752523" y="15240"/>
                  </a:lnTo>
                  <a:lnTo>
                    <a:pt x="1752523" y="92951"/>
                  </a:lnTo>
                  <a:lnTo>
                    <a:pt x="1761667" y="92951"/>
                  </a:lnTo>
                  <a:lnTo>
                    <a:pt x="1761667" y="7620"/>
                  </a:lnTo>
                  <a:lnTo>
                    <a:pt x="1761667" y="6096"/>
                  </a:lnTo>
                  <a:lnTo>
                    <a:pt x="1761667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81968" y="4167969"/>
              <a:ext cx="115819" cy="48613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31098" y="3869277"/>
              <a:ext cx="86864" cy="29716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88940" y="4260930"/>
              <a:ext cx="112771" cy="3779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84800" y="4167969"/>
              <a:ext cx="114295" cy="48613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86108" y="4167969"/>
              <a:ext cx="114295" cy="48004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621795" y="4167974"/>
              <a:ext cx="73660" cy="210820"/>
            </a:xfrm>
            <a:custGeom>
              <a:avLst/>
              <a:gdLst/>
              <a:ahLst/>
              <a:cxnLst/>
              <a:rect l="l" t="t" r="r" b="b"/>
              <a:pathLst>
                <a:path w="73660" h="210820">
                  <a:moveTo>
                    <a:pt x="73152" y="103632"/>
                  </a:moveTo>
                  <a:lnTo>
                    <a:pt x="62484" y="92964"/>
                  </a:lnTo>
                  <a:lnTo>
                    <a:pt x="47244" y="109702"/>
                  </a:lnTo>
                  <a:lnTo>
                    <a:pt x="47244" y="0"/>
                  </a:lnTo>
                  <a:lnTo>
                    <a:pt x="27432" y="0"/>
                  </a:lnTo>
                  <a:lnTo>
                    <a:pt x="27432" y="113042"/>
                  </a:lnTo>
                  <a:lnTo>
                    <a:pt x="9144" y="92964"/>
                  </a:lnTo>
                  <a:lnTo>
                    <a:pt x="0" y="103632"/>
                  </a:lnTo>
                  <a:lnTo>
                    <a:pt x="26377" y="132600"/>
                  </a:lnTo>
                  <a:lnTo>
                    <a:pt x="0" y="161544"/>
                  </a:lnTo>
                  <a:lnTo>
                    <a:pt x="10668" y="172212"/>
                  </a:lnTo>
                  <a:lnTo>
                    <a:pt x="27432" y="153822"/>
                  </a:lnTo>
                  <a:lnTo>
                    <a:pt x="27432" y="188963"/>
                  </a:lnTo>
                  <a:lnTo>
                    <a:pt x="6096" y="188963"/>
                  </a:lnTo>
                  <a:lnTo>
                    <a:pt x="6096" y="210299"/>
                  </a:lnTo>
                  <a:lnTo>
                    <a:pt x="65532" y="210299"/>
                  </a:lnTo>
                  <a:lnTo>
                    <a:pt x="65532" y="188963"/>
                  </a:lnTo>
                  <a:lnTo>
                    <a:pt x="47244" y="188963"/>
                  </a:lnTo>
                  <a:lnTo>
                    <a:pt x="47244" y="155486"/>
                  </a:lnTo>
                  <a:lnTo>
                    <a:pt x="62484" y="172212"/>
                  </a:lnTo>
                  <a:lnTo>
                    <a:pt x="71628" y="161544"/>
                  </a:lnTo>
                  <a:lnTo>
                    <a:pt x="47244" y="134785"/>
                  </a:lnTo>
                  <a:lnTo>
                    <a:pt x="47244" y="132080"/>
                  </a:lnTo>
                  <a:lnTo>
                    <a:pt x="73152" y="1036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74780" y="4260930"/>
              <a:ext cx="115819" cy="39317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357232" y="4388941"/>
              <a:ext cx="2313940" cy="210820"/>
            </a:xfrm>
            <a:custGeom>
              <a:avLst/>
              <a:gdLst/>
              <a:ahLst/>
              <a:cxnLst/>
              <a:rect l="l" t="t" r="r" b="b"/>
              <a:pathLst>
                <a:path w="2313940" h="210820">
                  <a:moveTo>
                    <a:pt x="88379" y="202692"/>
                  </a:moveTo>
                  <a:lnTo>
                    <a:pt x="18288" y="0"/>
                  </a:lnTo>
                  <a:lnTo>
                    <a:pt x="0" y="7620"/>
                  </a:lnTo>
                  <a:lnTo>
                    <a:pt x="71615" y="210312"/>
                  </a:lnTo>
                  <a:lnTo>
                    <a:pt x="84188" y="205740"/>
                  </a:lnTo>
                  <a:lnTo>
                    <a:pt x="81673" y="205740"/>
                  </a:lnTo>
                  <a:lnTo>
                    <a:pt x="88379" y="202692"/>
                  </a:lnTo>
                  <a:close/>
                </a:path>
                <a:path w="2313940" h="210820">
                  <a:moveTo>
                    <a:pt x="89903" y="205740"/>
                  </a:moveTo>
                  <a:lnTo>
                    <a:pt x="89141" y="205740"/>
                  </a:lnTo>
                  <a:lnTo>
                    <a:pt x="89903" y="207264"/>
                  </a:lnTo>
                  <a:lnTo>
                    <a:pt x="89903" y="205740"/>
                  </a:lnTo>
                  <a:close/>
                </a:path>
                <a:path w="2313940" h="210820">
                  <a:moveTo>
                    <a:pt x="2311806" y="202692"/>
                  </a:moveTo>
                  <a:lnTo>
                    <a:pt x="2238667" y="0"/>
                  </a:lnTo>
                  <a:lnTo>
                    <a:pt x="2220379" y="7620"/>
                  </a:lnTo>
                  <a:lnTo>
                    <a:pt x="2293518" y="210312"/>
                  </a:lnTo>
                  <a:lnTo>
                    <a:pt x="2307234" y="205740"/>
                  </a:lnTo>
                  <a:lnTo>
                    <a:pt x="2304491" y="205740"/>
                  </a:lnTo>
                  <a:lnTo>
                    <a:pt x="2311806" y="202692"/>
                  </a:lnTo>
                  <a:close/>
                </a:path>
                <a:path w="2313940" h="210820">
                  <a:moveTo>
                    <a:pt x="2313330" y="205740"/>
                  </a:moveTo>
                  <a:lnTo>
                    <a:pt x="2312568" y="205740"/>
                  </a:lnTo>
                  <a:lnTo>
                    <a:pt x="2313330" y="207264"/>
                  </a:lnTo>
                  <a:lnTo>
                    <a:pt x="2313330" y="2057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98812" y="2517545"/>
              <a:ext cx="85340" cy="38860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635817" y="2517546"/>
              <a:ext cx="2182495" cy="593090"/>
            </a:xfrm>
            <a:custGeom>
              <a:avLst/>
              <a:gdLst/>
              <a:ahLst/>
              <a:cxnLst/>
              <a:rect l="l" t="t" r="r" b="b"/>
              <a:pathLst>
                <a:path w="2182495" h="593089">
                  <a:moveTo>
                    <a:pt x="2182279" y="385559"/>
                  </a:moveTo>
                  <a:lnTo>
                    <a:pt x="2171611" y="385559"/>
                  </a:lnTo>
                  <a:lnTo>
                    <a:pt x="283451" y="385559"/>
                  </a:lnTo>
                  <a:lnTo>
                    <a:pt x="283451" y="207264"/>
                  </a:lnTo>
                  <a:lnTo>
                    <a:pt x="283451" y="205740"/>
                  </a:lnTo>
                  <a:lnTo>
                    <a:pt x="283451" y="204216"/>
                  </a:lnTo>
                  <a:lnTo>
                    <a:pt x="279793" y="204216"/>
                  </a:lnTo>
                  <a:lnTo>
                    <a:pt x="278574" y="204216"/>
                  </a:lnTo>
                  <a:lnTo>
                    <a:pt x="281927" y="202692"/>
                  </a:lnTo>
                  <a:lnTo>
                    <a:pt x="213347" y="0"/>
                  </a:lnTo>
                  <a:lnTo>
                    <a:pt x="196583" y="7620"/>
                  </a:lnTo>
                  <a:lnTo>
                    <a:pt x="265163" y="210312"/>
                  </a:lnTo>
                  <a:lnTo>
                    <a:pt x="265163" y="385559"/>
                  </a:lnTo>
                  <a:lnTo>
                    <a:pt x="0" y="385559"/>
                  </a:lnTo>
                  <a:lnTo>
                    <a:pt x="0" y="406895"/>
                  </a:lnTo>
                  <a:lnTo>
                    <a:pt x="2160943" y="406895"/>
                  </a:lnTo>
                  <a:lnTo>
                    <a:pt x="2160943" y="592823"/>
                  </a:lnTo>
                  <a:lnTo>
                    <a:pt x="2182279" y="592823"/>
                  </a:lnTo>
                  <a:lnTo>
                    <a:pt x="2182279" y="396227"/>
                  </a:lnTo>
                  <a:lnTo>
                    <a:pt x="2182279" y="394703"/>
                  </a:lnTo>
                  <a:lnTo>
                    <a:pt x="2182279" y="3855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55050" y="2517545"/>
              <a:ext cx="88388" cy="40689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543441" y="4155782"/>
              <a:ext cx="1499870" cy="212090"/>
            </a:xfrm>
            <a:custGeom>
              <a:avLst/>
              <a:gdLst/>
              <a:ahLst/>
              <a:cxnLst/>
              <a:rect l="l" t="t" r="r" b="b"/>
              <a:pathLst>
                <a:path w="1499870" h="212089">
                  <a:moveTo>
                    <a:pt x="1499565" y="3048"/>
                  </a:moveTo>
                  <a:lnTo>
                    <a:pt x="1491945" y="3048"/>
                  </a:lnTo>
                  <a:lnTo>
                    <a:pt x="1491945" y="1524"/>
                  </a:lnTo>
                  <a:lnTo>
                    <a:pt x="749782" y="0"/>
                  </a:lnTo>
                  <a:lnTo>
                    <a:pt x="9144" y="0"/>
                  </a:lnTo>
                  <a:lnTo>
                    <a:pt x="9144" y="10668"/>
                  </a:lnTo>
                  <a:lnTo>
                    <a:pt x="7620" y="10668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0668"/>
                  </a:lnTo>
                  <a:lnTo>
                    <a:pt x="0" y="211823"/>
                  </a:lnTo>
                  <a:lnTo>
                    <a:pt x="16764" y="211823"/>
                  </a:lnTo>
                  <a:lnTo>
                    <a:pt x="16764" y="21336"/>
                  </a:lnTo>
                  <a:lnTo>
                    <a:pt x="749782" y="21336"/>
                  </a:lnTo>
                  <a:lnTo>
                    <a:pt x="1481277" y="22847"/>
                  </a:lnTo>
                  <a:lnTo>
                    <a:pt x="1481277" y="211823"/>
                  </a:lnTo>
                  <a:lnTo>
                    <a:pt x="1499565" y="211823"/>
                  </a:lnTo>
                  <a:lnTo>
                    <a:pt x="1499565" y="12192"/>
                  </a:lnTo>
                  <a:lnTo>
                    <a:pt x="1499565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25030" y="4977180"/>
              <a:ext cx="7455534" cy="0"/>
            </a:xfrm>
            <a:custGeom>
              <a:avLst/>
              <a:gdLst/>
              <a:ahLst/>
              <a:cxnLst/>
              <a:rect l="l" t="t" r="r" b="b"/>
              <a:pathLst>
                <a:path w="7455534">
                  <a:moveTo>
                    <a:pt x="0" y="0"/>
                  </a:moveTo>
                  <a:lnTo>
                    <a:pt x="7455103" y="0"/>
                  </a:lnTo>
                </a:path>
              </a:pathLst>
            </a:custGeom>
            <a:ln w="19049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71573" y="4755956"/>
              <a:ext cx="160520" cy="17728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689745" y="2302674"/>
              <a:ext cx="4575175" cy="2129155"/>
            </a:xfrm>
            <a:custGeom>
              <a:avLst/>
              <a:gdLst/>
              <a:ahLst/>
              <a:cxnLst/>
              <a:rect l="l" t="t" r="r" b="b"/>
              <a:pathLst>
                <a:path w="4575175" h="2129154">
                  <a:moveTo>
                    <a:pt x="1953691" y="0"/>
                  </a:moveTo>
                  <a:lnTo>
                    <a:pt x="1946071" y="0"/>
                  </a:lnTo>
                  <a:lnTo>
                    <a:pt x="1944547" y="0"/>
                  </a:lnTo>
                  <a:lnTo>
                    <a:pt x="1648904" y="0"/>
                  </a:lnTo>
                  <a:lnTo>
                    <a:pt x="1639760" y="0"/>
                  </a:lnTo>
                  <a:lnTo>
                    <a:pt x="1639760" y="10668"/>
                  </a:lnTo>
                  <a:lnTo>
                    <a:pt x="1639760" y="600430"/>
                  </a:lnTo>
                  <a:lnTo>
                    <a:pt x="9144" y="600430"/>
                  </a:lnTo>
                  <a:lnTo>
                    <a:pt x="7620" y="600430"/>
                  </a:lnTo>
                  <a:lnTo>
                    <a:pt x="0" y="600430"/>
                  </a:lnTo>
                  <a:lnTo>
                    <a:pt x="0" y="609574"/>
                  </a:lnTo>
                  <a:lnTo>
                    <a:pt x="0" y="611098"/>
                  </a:lnTo>
                  <a:lnTo>
                    <a:pt x="0" y="807694"/>
                  </a:lnTo>
                  <a:lnTo>
                    <a:pt x="18288" y="807694"/>
                  </a:lnTo>
                  <a:lnTo>
                    <a:pt x="16852" y="621766"/>
                  </a:lnTo>
                  <a:lnTo>
                    <a:pt x="1648904" y="621766"/>
                  </a:lnTo>
                  <a:lnTo>
                    <a:pt x="1658048" y="621766"/>
                  </a:lnTo>
                  <a:lnTo>
                    <a:pt x="1658048" y="611098"/>
                  </a:lnTo>
                  <a:lnTo>
                    <a:pt x="1648904" y="611098"/>
                  </a:lnTo>
                  <a:lnTo>
                    <a:pt x="1648904" y="609574"/>
                  </a:lnTo>
                  <a:lnTo>
                    <a:pt x="1658048" y="609574"/>
                  </a:lnTo>
                  <a:lnTo>
                    <a:pt x="1658048" y="19812"/>
                  </a:lnTo>
                  <a:lnTo>
                    <a:pt x="1933879" y="19812"/>
                  </a:lnTo>
                  <a:lnTo>
                    <a:pt x="1933879" y="193535"/>
                  </a:lnTo>
                  <a:lnTo>
                    <a:pt x="1953691" y="193535"/>
                  </a:lnTo>
                  <a:lnTo>
                    <a:pt x="1953691" y="10668"/>
                  </a:lnTo>
                  <a:lnTo>
                    <a:pt x="1953691" y="0"/>
                  </a:lnTo>
                  <a:close/>
                </a:path>
                <a:path w="4575175" h="2129154">
                  <a:moveTo>
                    <a:pt x="3277984" y="1856155"/>
                  </a:moveTo>
                  <a:lnTo>
                    <a:pt x="3267316" y="1856155"/>
                  </a:lnTo>
                  <a:lnTo>
                    <a:pt x="3267316" y="1854631"/>
                  </a:lnTo>
                  <a:lnTo>
                    <a:pt x="2522118" y="1853107"/>
                  </a:lnTo>
                  <a:lnTo>
                    <a:pt x="1776907" y="1853107"/>
                  </a:lnTo>
                  <a:lnTo>
                    <a:pt x="1766239" y="1853107"/>
                  </a:lnTo>
                  <a:lnTo>
                    <a:pt x="1766239" y="1863775"/>
                  </a:lnTo>
                  <a:lnTo>
                    <a:pt x="1766239" y="2064931"/>
                  </a:lnTo>
                  <a:lnTo>
                    <a:pt x="1787575" y="2064931"/>
                  </a:lnTo>
                  <a:lnTo>
                    <a:pt x="1787575" y="1874443"/>
                  </a:lnTo>
                  <a:lnTo>
                    <a:pt x="2522118" y="1874443"/>
                  </a:lnTo>
                  <a:lnTo>
                    <a:pt x="3258083" y="1875955"/>
                  </a:lnTo>
                  <a:lnTo>
                    <a:pt x="3256648" y="2064931"/>
                  </a:lnTo>
                  <a:lnTo>
                    <a:pt x="3276460" y="2064931"/>
                  </a:lnTo>
                  <a:lnTo>
                    <a:pt x="3277984" y="1865299"/>
                  </a:lnTo>
                  <a:lnTo>
                    <a:pt x="3277984" y="1856155"/>
                  </a:lnTo>
                  <a:close/>
                </a:path>
                <a:path w="4575175" h="2129154">
                  <a:moveTo>
                    <a:pt x="3777843" y="2109127"/>
                  </a:moveTo>
                  <a:lnTo>
                    <a:pt x="3665067" y="2109127"/>
                  </a:lnTo>
                  <a:lnTo>
                    <a:pt x="3665067" y="2128939"/>
                  </a:lnTo>
                  <a:lnTo>
                    <a:pt x="3777843" y="2128939"/>
                  </a:lnTo>
                  <a:lnTo>
                    <a:pt x="3777843" y="2109127"/>
                  </a:lnTo>
                  <a:close/>
                </a:path>
                <a:path w="4575175" h="2129154">
                  <a:moveTo>
                    <a:pt x="4043007" y="2109127"/>
                  </a:moveTo>
                  <a:lnTo>
                    <a:pt x="3930231" y="2109127"/>
                  </a:lnTo>
                  <a:lnTo>
                    <a:pt x="3930231" y="2128939"/>
                  </a:lnTo>
                  <a:lnTo>
                    <a:pt x="4043007" y="2128939"/>
                  </a:lnTo>
                  <a:lnTo>
                    <a:pt x="4043007" y="2109127"/>
                  </a:lnTo>
                  <a:close/>
                </a:path>
                <a:path w="4575175" h="2129154">
                  <a:moveTo>
                    <a:pt x="4043007" y="2063407"/>
                  </a:moveTo>
                  <a:lnTo>
                    <a:pt x="3930231" y="2063407"/>
                  </a:lnTo>
                  <a:lnTo>
                    <a:pt x="3930231" y="2083219"/>
                  </a:lnTo>
                  <a:lnTo>
                    <a:pt x="4043007" y="2083219"/>
                  </a:lnTo>
                  <a:lnTo>
                    <a:pt x="4043007" y="2063407"/>
                  </a:lnTo>
                  <a:close/>
                </a:path>
                <a:path w="4575175" h="2129154">
                  <a:moveTo>
                    <a:pt x="4308170" y="2109127"/>
                  </a:moveTo>
                  <a:lnTo>
                    <a:pt x="4195394" y="2109127"/>
                  </a:lnTo>
                  <a:lnTo>
                    <a:pt x="4195394" y="2128939"/>
                  </a:lnTo>
                  <a:lnTo>
                    <a:pt x="4308170" y="2128939"/>
                  </a:lnTo>
                  <a:lnTo>
                    <a:pt x="4308170" y="2109127"/>
                  </a:lnTo>
                  <a:close/>
                </a:path>
                <a:path w="4575175" h="2129154">
                  <a:moveTo>
                    <a:pt x="4308170" y="2063407"/>
                  </a:moveTo>
                  <a:lnTo>
                    <a:pt x="4195394" y="2063407"/>
                  </a:lnTo>
                  <a:lnTo>
                    <a:pt x="4195394" y="2083219"/>
                  </a:lnTo>
                  <a:lnTo>
                    <a:pt x="4308170" y="2083219"/>
                  </a:lnTo>
                  <a:lnTo>
                    <a:pt x="4308170" y="2063407"/>
                  </a:lnTo>
                  <a:close/>
                </a:path>
                <a:path w="4575175" h="2129154">
                  <a:moveTo>
                    <a:pt x="4574857" y="2109127"/>
                  </a:moveTo>
                  <a:lnTo>
                    <a:pt x="4463618" y="2109127"/>
                  </a:lnTo>
                  <a:lnTo>
                    <a:pt x="4463618" y="2128939"/>
                  </a:lnTo>
                  <a:lnTo>
                    <a:pt x="4574857" y="2128939"/>
                  </a:lnTo>
                  <a:lnTo>
                    <a:pt x="4574857" y="2109127"/>
                  </a:lnTo>
                  <a:close/>
                </a:path>
                <a:path w="4575175" h="2129154">
                  <a:moveTo>
                    <a:pt x="4574857" y="2063407"/>
                  </a:moveTo>
                  <a:lnTo>
                    <a:pt x="4530661" y="2063407"/>
                  </a:lnTo>
                  <a:lnTo>
                    <a:pt x="4530661" y="1863775"/>
                  </a:lnTo>
                  <a:lnTo>
                    <a:pt x="4529137" y="1863775"/>
                  </a:lnTo>
                  <a:lnTo>
                    <a:pt x="4529137" y="1853107"/>
                  </a:lnTo>
                  <a:lnTo>
                    <a:pt x="4521517" y="1853107"/>
                  </a:lnTo>
                  <a:lnTo>
                    <a:pt x="3716883" y="1853107"/>
                  </a:lnTo>
                  <a:lnTo>
                    <a:pt x="3707739" y="1853107"/>
                  </a:lnTo>
                  <a:lnTo>
                    <a:pt x="3707739" y="1863775"/>
                  </a:lnTo>
                  <a:lnTo>
                    <a:pt x="3707739" y="2063407"/>
                  </a:lnTo>
                  <a:lnTo>
                    <a:pt x="3665067" y="2063407"/>
                  </a:lnTo>
                  <a:lnTo>
                    <a:pt x="3665067" y="2083219"/>
                  </a:lnTo>
                  <a:lnTo>
                    <a:pt x="3777843" y="2083219"/>
                  </a:lnTo>
                  <a:lnTo>
                    <a:pt x="3777843" y="2063407"/>
                  </a:lnTo>
                  <a:lnTo>
                    <a:pt x="3726027" y="2063407"/>
                  </a:lnTo>
                  <a:lnTo>
                    <a:pt x="3726027" y="1874443"/>
                  </a:lnTo>
                  <a:lnTo>
                    <a:pt x="4512373" y="1874443"/>
                  </a:lnTo>
                  <a:lnTo>
                    <a:pt x="4512373" y="2063407"/>
                  </a:lnTo>
                  <a:lnTo>
                    <a:pt x="4463618" y="2063407"/>
                  </a:lnTo>
                  <a:lnTo>
                    <a:pt x="4463618" y="2083219"/>
                  </a:lnTo>
                  <a:lnTo>
                    <a:pt x="4574857" y="2083219"/>
                  </a:lnTo>
                  <a:lnTo>
                    <a:pt x="4574857" y="2063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62645" y="4755956"/>
              <a:ext cx="160520" cy="1772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16021" y="4803451"/>
              <a:ext cx="64005" cy="8076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03063" y="3794351"/>
              <a:ext cx="73656" cy="8127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183496" y="3342004"/>
              <a:ext cx="113030" cy="457200"/>
            </a:xfrm>
            <a:custGeom>
              <a:avLst/>
              <a:gdLst/>
              <a:ahLst/>
              <a:cxnLst/>
              <a:rect l="l" t="t" r="r" b="b"/>
              <a:pathLst>
                <a:path w="113029" h="457200">
                  <a:moveTo>
                    <a:pt x="112776" y="435838"/>
                  </a:moveTo>
                  <a:lnTo>
                    <a:pt x="67056" y="435838"/>
                  </a:lnTo>
                  <a:lnTo>
                    <a:pt x="67056" y="326123"/>
                  </a:lnTo>
                  <a:lnTo>
                    <a:pt x="68580" y="326123"/>
                  </a:lnTo>
                  <a:lnTo>
                    <a:pt x="68580" y="0"/>
                  </a:lnTo>
                  <a:lnTo>
                    <a:pt x="50292" y="0"/>
                  </a:lnTo>
                  <a:lnTo>
                    <a:pt x="50292" y="128003"/>
                  </a:lnTo>
                  <a:lnTo>
                    <a:pt x="48768" y="128003"/>
                  </a:lnTo>
                  <a:lnTo>
                    <a:pt x="48768" y="435838"/>
                  </a:lnTo>
                  <a:lnTo>
                    <a:pt x="0" y="435838"/>
                  </a:lnTo>
                  <a:lnTo>
                    <a:pt x="0" y="457174"/>
                  </a:lnTo>
                  <a:lnTo>
                    <a:pt x="112776" y="457174"/>
                  </a:lnTo>
                  <a:lnTo>
                    <a:pt x="112776" y="435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70467" y="3794351"/>
              <a:ext cx="72132" cy="8127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428847" y="3342004"/>
              <a:ext cx="1833880" cy="1576070"/>
            </a:xfrm>
            <a:custGeom>
              <a:avLst/>
              <a:gdLst/>
              <a:ahLst/>
              <a:cxnLst/>
              <a:rect l="l" t="t" r="r" b="b"/>
              <a:pathLst>
                <a:path w="1833879" h="1576070">
                  <a:moveTo>
                    <a:pt x="16764" y="1249629"/>
                  </a:moveTo>
                  <a:lnTo>
                    <a:pt x="0" y="1249629"/>
                  </a:lnTo>
                  <a:lnTo>
                    <a:pt x="0" y="1575752"/>
                  </a:lnTo>
                  <a:lnTo>
                    <a:pt x="16764" y="1575752"/>
                  </a:lnTo>
                  <a:lnTo>
                    <a:pt x="16764" y="1249629"/>
                  </a:lnTo>
                  <a:close/>
                </a:path>
                <a:path w="1833879" h="1576070">
                  <a:moveTo>
                    <a:pt x="1833308" y="435838"/>
                  </a:moveTo>
                  <a:lnTo>
                    <a:pt x="1789112" y="435838"/>
                  </a:lnTo>
                  <a:lnTo>
                    <a:pt x="1789112" y="326123"/>
                  </a:lnTo>
                  <a:lnTo>
                    <a:pt x="1790636" y="326123"/>
                  </a:lnTo>
                  <a:lnTo>
                    <a:pt x="1790636" y="0"/>
                  </a:lnTo>
                  <a:lnTo>
                    <a:pt x="1772348" y="0"/>
                  </a:lnTo>
                  <a:lnTo>
                    <a:pt x="1772348" y="128003"/>
                  </a:lnTo>
                  <a:lnTo>
                    <a:pt x="1769300" y="128003"/>
                  </a:lnTo>
                  <a:lnTo>
                    <a:pt x="1769300" y="435838"/>
                  </a:lnTo>
                  <a:lnTo>
                    <a:pt x="1720532" y="435838"/>
                  </a:lnTo>
                  <a:lnTo>
                    <a:pt x="1720532" y="457174"/>
                  </a:lnTo>
                  <a:lnTo>
                    <a:pt x="1833308" y="457174"/>
                  </a:lnTo>
                  <a:lnTo>
                    <a:pt x="1833308" y="435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415441" y="5038138"/>
              <a:ext cx="2030095" cy="951230"/>
            </a:xfrm>
            <a:custGeom>
              <a:avLst/>
              <a:gdLst/>
              <a:ahLst/>
              <a:cxnLst/>
              <a:rect l="l" t="t" r="r" b="b"/>
              <a:pathLst>
                <a:path w="2030095" h="951229">
                  <a:moveTo>
                    <a:pt x="2029885" y="0"/>
                  </a:moveTo>
                  <a:lnTo>
                    <a:pt x="0" y="0"/>
                  </a:lnTo>
                  <a:lnTo>
                    <a:pt x="0" y="950937"/>
                  </a:lnTo>
                  <a:lnTo>
                    <a:pt x="2028361" y="950937"/>
                  </a:lnTo>
                  <a:lnTo>
                    <a:pt x="2029885" y="0"/>
                  </a:lnTo>
                  <a:close/>
                </a:path>
              </a:pathLst>
            </a:custGeom>
            <a:solidFill>
              <a:srgbClr val="8FD8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10866" y="5035092"/>
              <a:ext cx="2037714" cy="1036319"/>
            </a:xfrm>
            <a:custGeom>
              <a:avLst/>
              <a:gdLst/>
              <a:ahLst/>
              <a:cxnLst/>
              <a:rect l="l" t="t" r="r" b="b"/>
              <a:pathLst>
                <a:path w="2037714" h="1036320">
                  <a:moveTo>
                    <a:pt x="10668" y="807694"/>
                  </a:moveTo>
                  <a:lnTo>
                    <a:pt x="0" y="807694"/>
                  </a:lnTo>
                  <a:lnTo>
                    <a:pt x="0" y="946365"/>
                  </a:lnTo>
                  <a:lnTo>
                    <a:pt x="10668" y="946365"/>
                  </a:lnTo>
                  <a:lnTo>
                    <a:pt x="10668" y="807694"/>
                  </a:lnTo>
                  <a:close/>
                </a:path>
                <a:path w="2037714" h="1036320">
                  <a:moveTo>
                    <a:pt x="10668" y="761974"/>
                  </a:moveTo>
                  <a:lnTo>
                    <a:pt x="0" y="761974"/>
                  </a:lnTo>
                  <a:lnTo>
                    <a:pt x="0" y="784834"/>
                  </a:lnTo>
                  <a:lnTo>
                    <a:pt x="10668" y="784834"/>
                  </a:lnTo>
                  <a:lnTo>
                    <a:pt x="10668" y="761974"/>
                  </a:lnTo>
                  <a:close/>
                </a:path>
                <a:path w="2037714" h="1036320">
                  <a:moveTo>
                    <a:pt x="10668" y="598906"/>
                  </a:moveTo>
                  <a:lnTo>
                    <a:pt x="0" y="598906"/>
                  </a:lnTo>
                  <a:lnTo>
                    <a:pt x="0" y="739114"/>
                  </a:lnTo>
                  <a:lnTo>
                    <a:pt x="10668" y="739114"/>
                  </a:lnTo>
                  <a:lnTo>
                    <a:pt x="10668" y="598906"/>
                  </a:lnTo>
                  <a:close/>
                </a:path>
                <a:path w="2037714" h="1036320">
                  <a:moveTo>
                    <a:pt x="10668" y="551675"/>
                  </a:moveTo>
                  <a:lnTo>
                    <a:pt x="0" y="551675"/>
                  </a:lnTo>
                  <a:lnTo>
                    <a:pt x="0" y="574522"/>
                  </a:lnTo>
                  <a:lnTo>
                    <a:pt x="10668" y="574522"/>
                  </a:lnTo>
                  <a:lnTo>
                    <a:pt x="10668" y="551675"/>
                  </a:lnTo>
                  <a:close/>
                </a:path>
                <a:path w="2037714" h="1036320">
                  <a:moveTo>
                    <a:pt x="10668" y="387083"/>
                  </a:moveTo>
                  <a:lnTo>
                    <a:pt x="0" y="387083"/>
                  </a:lnTo>
                  <a:lnTo>
                    <a:pt x="0" y="527291"/>
                  </a:lnTo>
                  <a:lnTo>
                    <a:pt x="10668" y="527291"/>
                  </a:lnTo>
                  <a:lnTo>
                    <a:pt x="10668" y="387083"/>
                  </a:lnTo>
                  <a:close/>
                </a:path>
                <a:path w="2037714" h="1036320">
                  <a:moveTo>
                    <a:pt x="10668" y="341363"/>
                  </a:moveTo>
                  <a:lnTo>
                    <a:pt x="0" y="341363"/>
                  </a:lnTo>
                  <a:lnTo>
                    <a:pt x="0" y="364223"/>
                  </a:lnTo>
                  <a:lnTo>
                    <a:pt x="10668" y="364223"/>
                  </a:lnTo>
                  <a:lnTo>
                    <a:pt x="10668" y="341363"/>
                  </a:lnTo>
                  <a:close/>
                </a:path>
                <a:path w="2037714" h="1036320">
                  <a:moveTo>
                    <a:pt x="10668" y="178308"/>
                  </a:moveTo>
                  <a:lnTo>
                    <a:pt x="0" y="178308"/>
                  </a:lnTo>
                  <a:lnTo>
                    <a:pt x="0" y="318503"/>
                  </a:lnTo>
                  <a:lnTo>
                    <a:pt x="10668" y="318503"/>
                  </a:lnTo>
                  <a:lnTo>
                    <a:pt x="10668" y="178308"/>
                  </a:lnTo>
                  <a:close/>
                </a:path>
                <a:path w="2037714" h="1036320">
                  <a:moveTo>
                    <a:pt x="10668" y="131064"/>
                  </a:moveTo>
                  <a:lnTo>
                    <a:pt x="0" y="131064"/>
                  </a:lnTo>
                  <a:lnTo>
                    <a:pt x="0" y="153924"/>
                  </a:lnTo>
                  <a:lnTo>
                    <a:pt x="10668" y="153924"/>
                  </a:lnTo>
                  <a:lnTo>
                    <a:pt x="10668" y="131064"/>
                  </a:lnTo>
                  <a:close/>
                </a:path>
                <a:path w="2037714" h="1036320">
                  <a:moveTo>
                    <a:pt x="41148" y="949413"/>
                  </a:moveTo>
                  <a:lnTo>
                    <a:pt x="21336" y="949413"/>
                  </a:lnTo>
                  <a:lnTo>
                    <a:pt x="21336" y="958557"/>
                  </a:lnTo>
                  <a:lnTo>
                    <a:pt x="41148" y="958557"/>
                  </a:lnTo>
                  <a:lnTo>
                    <a:pt x="41148" y="949413"/>
                  </a:lnTo>
                  <a:close/>
                </a:path>
                <a:path w="2037714" h="1036320">
                  <a:moveTo>
                    <a:pt x="131051" y="0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0" y="106680"/>
                  </a:lnTo>
                  <a:lnTo>
                    <a:pt x="10668" y="106680"/>
                  </a:lnTo>
                  <a:lnTo>
                    <a:pt x="10668" y="9144"/>
                  </a:lnTo>
                  <a:lnTo>
                    <a:pt x="131051" y="9144"/>
                  </a:lnTo>
                  <a:lnTo>
                    <a:pt x="131051" y="0"/>
                  </a:lnTo>
                  <a:close/>
                </a:path>
                <a:path w="2037714" h="1036320">
                  <a:moveTo>
                    <a:pt x="173723" y="0"/>
                  </a:moveTo>
                  <a:lnTo>
                    <a:pt x="152387" y="0"/>
                  </a:lnTo>
                  <a:lnTo>
                    <a:pt x="152387" y="9144"/>
                  </a:lnTo>
                  <a:lnTo>
                    <a:pt x="173723" y="9144"/>
                  </a:lnTo>
                  <a:lnTo>
                    <a:pt x="173723" y="0"/>
                  </a:lnTo>
                  <a:close/>
                </a:path>
                <a:path w="2037714" h="1036320">
                  <a:moveTo>
                    <a:pt x="188963" y="949413"/>
                  </a:moveTo>
                  <a:lnTo>
                    <a:pt x="62484" y="949413"/>
                  </a:lnTo>
                  <a:lnTo>
                    <a:pt x="62484" y="958557"/>
                  </a:lnTo>
                  <a:lnTo>
                    <a:pt x="188963" y="958557"/>
                  </a:lnTo>
                  <a:lnTo>
                    <a:pt x="188963" y="949413"/>
                  </a:lnTo>
                  <a:close/>
                </a:path>
                <a:path w="2037714" h="1036320">
                  <a:moveTo>
                    <a:pt x="230111" y="949413"/>
                  </a:moveTo>
                  <a:lnTo>
                    <a:pt x="210299" y="949413"/>
                  </a:lnTo>
                  <a:lnTo>
                    <a:pt x="210299" y="958557"/>
                  </a:lnTo>
                  <a:lnTo>
                    <a:pt x="230111" y="958557"/>
                  </a:lnTo>
                  <a:lnTo>
                    <a:pt x="230111" y="949413"/>
                  </a:lnTo>
                  <a:close/>
                </a:path>
                <a:path w="2037714" h="1036320">
                  <a:moveTo>
                    <a:pt x="320027" y="0"/>
                  </a:moveTo>
                  <a:lnTo>
                    <a:pt x="193535" y="0"/>
                  </a:lnTo>
                  <a:lnTo>
                    <a:pt x="193535" y="9144"/>
                  </a:lnTo>
                  <a:lnTo>
                    <a:pt x="320027" y="9144"/>
                  </a:lnTo>
                  <a:lnTo>
                    <a:pt x="320027" y="0"/>
                  </a:lnTo>
                  <a:close/>
                </a:path>
                <a:path w="2037714" h="1036320">
                  <a:moveTo>
                    <a:pt x="362699" y="0"/>
                  </a:moveTo>
                  <a:lnTo>
                    <a:pt x="339839" y="0"/>
                  </a:lnTo>
                  <a:lnTo>
                    <a:pt x="339839" y="9144"/>
                  </a:lnTo>
                  <a:lnTo>
                    <a:pt x="362699" y="9144"/>
                  </a:lnTo>
                  <a:lnTo>
                    <a:pt x="362699" y="0"/>
                  </a:lnTo>
                  <a:close/>
                </a:path>
                <a:path w="2037714" h="1036320">
                  <a:moveTo>
                    <a:pt x="377939" y="949413"/>
                  </a:moveTo>
                  <a:lnTo>
                    <a:pt x="251447" y="949413"/>
                  </a:lnTo>
                  <a:lnTo>
                    <a:pt x="251447" y="958557"/>
                  </a:lnTo>
                  <a:lnTo>
                    <a:pt x="377939" y="958557"/>
                  </a:lnTo>
                  <a:lnTo>
                    <a:pt x="377939" y="949413"/>
                  </a:lnTo>
                  <a:close/>
                </a:path>
                <a:path w="2037714" h="1036320">
                  <a:moveTo>
                    <a:pt x="419074" y="949413"/>
                  </a:moveTo>
                  <a:lnTo>
                    <a:pt x="399262" y="949413"/>
                  </a:lnTo>
                  <a:lnTo>
                    <a:pt x="399262" y="958557"/>
                  </a:lnTo>
                  <a:lnTo>
                    <a:pt x="419074" y="958557"/>
                  </a:lnTo>
                  <a:lnTo>
                    <a:pt x="419074" y="949413"/>
                  </a:lnTo>
                  <a:close/>
                </a:path>
                <a:path w="2037714" h="1036320">
                  <a:moveTo>
                    <a:pt x="508990" y="0"/>
                  </a:moveTo>
                  <a:lnTo>
                    <a:pt x="382511" y="0"/>
                  </a:lnTo>
                  <a:lnTo>
                    <a:pt x="382511" y="9144"/>
                  </a:lnTo>
                  <a:lnTo>
                    <a:pt x="508990" y="9144"/>
                  </a:lnTo>
                  <a:lnTo>
                    <a:pt x="508990" y="0"/>
                  </a:lnTo>
                  <a:close/>
                </a:path>
                <a:path w="2037714" h="1036320">
                  <a:moveTo>
                    <a:pt x="551662" y="0"/>
                  </a:moveTo>
                  <a:lnTo>
                    <a:pt x="528802" y="0"/>
                  </a:lnTo>
                  <a:lnTo>
                    <a:pt x="528802" y="9144"/>
                  </a:lnTo>
                  <a:lnTo>
                    <a:pt x="551662" y="9144"/>
                  </a:lnTo>
                  <a:lnTo>
                    <a:pt x="551662" y="0"/>
                  </a:lnTo>
                  <a:close/>
                </a:path>
                <a:path w="2037714" h="1036320">
                  <a:moveTo>
                    <a:pt x="566902" y="949413"/>
                  </a:moveTo>
                  <a:lnTo>
                    <a:pt x="440410" y="949413"/>
                  </a:lnTo>
                  <a:lnTo>
                    <a:pt x="440410" y="958557"/>
                  </a:lnTo>
                  <a:lnTo>
                    <a:pt x="566902" y="958557"/>
                  </a:lnTo>
                  <a:lnTo>
                    <a:pt x="566902" y="949413"/>
                  </a:lnTo>
                  <a:close/>
                </a:path>
                <a:path w="2037714" h="1036320">
                  <a:moveTo>
                    <a:pt x="608050" y="949413"/>
                  </a:moveTo>
                  <a:lnTo>
                    <a:pt x="588238" y="949413"/>
                  </a:lnTo>
                  <a:lnTo>
                    <a:pt x="588238" y="958557"/>
                  </a:lnTo>
                  <a:lnTo>
                    <a:pt x="608050" y="958557"/>
                  </a:lnTo>
                  <a:lnTo>
                    <a:pt x="608050" y="949413"/>
                  </a:lnTo>
                  <a:close/>
                </a:path>
                <a:path w="2037714" h="1036320">
                  <a:moveTo>
                    <a:pt x="699490" y="0"/>
                  </a:moveTo>
                  <a:lnTo>
                    <a:pt x="571474" y="0"/>
                  </a:lnTo>
                  <a:lnTo>
                    <a:pt x="571474" y="9144"/>
                  </a:lnTo>
                  <a:lnTo>
                    <a:pt x="699490" y="9144"/>
                  </a:lnTo>
                  <a:lnTo>
                    <a:pt x="699490" y="0"/>
                  </a:lnTo>
                  <a:close/>
                </a:path>
                <a:path w="2037714" h="1036320">
                  <a:moveTo>
                    <a:pt x="742149" y="0"/>
                  </a:moveTo>
                  <a:lnTo>
                    <a:pt x="719289" y="0"/>
                  </a:lnTo>
                  <a:lnTo>
                    <a:pt x="719289" y="9144"/>
                  </a:lnTo>
                  <a:lnTo>
                    <a:pt x="742149" y="9144"/>
                  </a:lnTo>
                  <a:lnTo>
                    <a:pt x="742149" y="0"/>
                  </a:lnTo>
                  <a:close/>
                </a:path>
                <a:path w="2037714" h="1036320">
                  <a:moveTo>
                    <a:pt x="754341" y="949413"/>
                  </a:moveTo>
                  <a:lnTo>
                    <a:pt x="629386" y="949413"/>
                  </a:lnTo>
                  <a:lnTo>
                    <a:pt x="629386" y="958557"/>
                  </a:lnTo>
                  <a:lnTo>
                    <a:pt x="754341" y="958557"/>
                  </a:lnTo>
                  <a:lnTo>
                    <a:pt x="754341" y="949413"/>
                  </a:lnTo>
                  <a:close/>
                </a:path>
                <a:path w="2037714" h="1036320">
                  <a:moveTo>
                    <a:pt x="797013" y="949413"/>
                  </a:moveTo>
                  <a:lnTo>
                    <a:pt x="777201" y="949413"/>
                  </a:lnTo>
                  <a:lnTo>
                    <a:pt x="777201" y="958557"/>
                  </a:lnTo>
                  <a:lnTo>
                    <a:pt x="797013" y="958557"/>
                  </a:lnTo>
                  <a:lnTo>
                    <a:pt x="797013" y="949413"/>
                  </a:lnTo>
                  <a:close/>
                </a:path>
                <a:path w="2037714" h="1036320">
                  <a:moveTo>
                    <a:pt x="888453" y="0"/>
                  </a:moveTo>
                  <a:lnTo>
                    <a:pt x="761961" y="0"/>
                  </a:lnTo>
                  <a:lnTo>
                    <a:pt x="761961" y="9144"/>
                  </a:lnTo>
                  <a:lnTo>
                    <a:pt x="888453" y="9144"/>
                  </a:lnTo>
                  <a:lnTo>
                    <a:pt x="888453" y="0"/>
                  </a:lnTo>
                  <a:close/>
                </a:path>
                <a:path w="2037714" h="1036320">
                  <a:moveTo>
                    <a:pt x="931125" y="0"/>
                  </a:moveTo>
                  <a:lnTo>
                    <a:pt x="908265" y="0"/>
                  </a:lnTo>
                  <a:lnTo>
                    <a:pt x="908265" y="9144"/>
                  </a:lnTo>
                  <a:lnTo>
                    <a:pt x="931125" y="9144"/>
                  </a:lnTo>
                  <a:lnTo>
                    <a:pt x="931125" y="0"/>
                  </a:lnTo>
                  <a:close/>
                </a:path>
                <a:path w="2037714" h="1036320">
                  <a:moveTo>
                    <a:pt x="943317" y="949413"/>
                  </a:moveTo>
                  <a:lnTo>
                    <a:pt x="818349" y="949413"/>
                  </a:lnTo>
                  <a:lnTo>
                    <a:pt x="818349" y="958557"/>
                  </a:lnTo>
                  <a:lnTo>
                    <a:pt x="943317" y="958557"/>
                  </a:lnTo>
                  <a:lnTo>
                    <a:pt x="943317" y="949413"/>
                  </a:lnTo>
                  <a:close/>
                </a:path>
                <a:path w="2037714" h="1036320">
                  <a:moveTo>
                    <a:pt x="985989" y="949413"/>
                  </a:moveTo>
                  <a:lnTo>
                    <a:pt x="966177" y="949413"/>
                  </a:lnTo>
                  <a:lnTo>
                    <a:pt x="966177" y="958557"/>
                  </a:lnTo>
                  <a:lnTo>
                    <a:pt x="985989" y="958557"/>
                  </a:lnTo>
                  <a:lnTo>
                    <a:pt x="985989" y="949413"/>
                  </a:lnTo>
                  <a:close/>
                </a:path>
                <a:path w="2037714" h="1036320">
                  <a:moveTo>
                    <a:pt x="1077417" y="0"/>
                  </a:moveTo>
                  <a:lnTo>
                    <a:pt x="950937" y="0"/>
                  </a:lnTo>
                  <a:lnTo>
                    <a:pt x="950937" y="9144"/>
                  </a:lnTo>
                  <a:lnTo>
                    <a:pt x="1077417" y="9144"/>
                  </a:lnTo>
                  <a:lnTo>
                    <a:pt x="1077417" y="0"/>
                  </a:lnTo>
                  <a:close/>
                </a:path>
                <a:path w="2037714" h="1036320">
                  <a:moveTo>
                    <a:pt x="1118565" y="0"/>
                  </a:moveTo>
                  <a:lnTo>
                    <a:pt x="1097229" y="0"/>
                  </a:lnTo>
                  <a:lnTo>
                    <a:pt x="1097229" y="9144"/>
                  </a:lnTo>
                  <a:lnTo>
                    <a:pt x="1118565" y="9144"/>
                  </a:lnTo>
                  <a:lnTo>
                    <a:pt x="1118565" y="0"/>
                  </a:lnTo>
                  <a:close/>
                </a:path>
                <a:path w="2037714" h="1036320">
                  <a:moveTo>
                    <a:pt x="1132281" y="949413"/>
                  </a:moveTo>
                  <a:lnTo>
                    <a:pt x="1007325" y="949413"/>
                  </a:lnTo>
                  <a:lnTo>
                    <a:pt x="1007325" y="958557"/>
                  </a:lnTo>
                  <a:lnTo>
                    <a:pt x="1132281" y="958557"/>
                  </a:lnTo>
                  <a:lnTo>
                    <a:pt x="1132281" y="949413"/>
                  </a:lnTo>
                  <a:close/>
                </a:path>
                <a:path w="2037714" h="1036320">
                  <a:moveTo>
                    <a:pt x="1187145" y="809218"/>
                  </a:moveTo>
                  <a:lnTo>
                    <a:pt x="1186713" y="807961"/>
                  </a:lnTo>
                  <a:lnTo>
                    <a:pt x="1118565" y="606526"/>
                  </a:lnTo>
                  <a:lnTo>
                    <a:pt x="1101801" y="614146"/>
                  </a:lnTo>
                  <a:lnTo>
                    <a:pt x="1170838" y="813790"/>
                  </a:lnTo>
                  <a:lnTo>
                    <a:pt x="1170381" y="813790"/>
                  </a:lnTo>
                  <a:lnTo>
                    <a:pt x="1170381" y="949413"/>
                  </a:lnTo>
                  <a:lnTo>
                    <a:pt x="1155141" y="949413"/>
                  </a:lnTo>
                  <a:lnTo>
                    <a:pt x="1155141" y="958557"/>
                  </a:lnTo>
                  <a:lnTo>
                    <a:pt x="1170381" y="958557"/>
                  </a:lnTo>
                  <a:lnTo>
                    <a:pt x="1170381" y="1036281"/>
                  </a:lnTo>
                  <a:lnTo>
                    <a:pt x="1187145" y="1036281"/>
                  </a:lnTo>
                  <a:lnTo>
                    <a:pt x="1187145" y="813790"/>
                  </a:lnTo>
                  <a:lnTo>
                    <a:pt x="1178001" y="813790"/>
                  </a:lnTo>
                  <a:lnTo>
                    <a:pt x="1184097" y="810742"/>
                  </a:lnTo>
                  <a:lnTo>
                    <a:pt x="1187145" y="809218"/>
                  </a:lnTo>
                  <a:close/>
                </a:path>
                <a:path w="2037714" h="1036320">
                  <a:moveTo>
                    <a:pt x="1217625" y="486143"/>
                  </a:moveTo>
                  <a:lnTo>
                    <a:pt x="1206957" y="475475"/>
                  </a:lnTo>
                  <a:lnTo>
                    <a:pt x="1190193" y="493445"/>
                  </a:lnTo>
                  <a:lnTo>
                    <a:pt x="1190193" y="385559"/>
                  </a:lnTo>
                  <a:lnTo>
                    <a:pt x="1171905" y="385559"/>
                  </a:lnTo>
                  <a:lnTo>
                    <a:pt x="1171905" y="496709"/>
                  </a:lnTo>
                  <a:lnTo>
                    <a:pt x="1152093" y="475475"/>
                  </a:lnTo>
                  <a:lnTo>
                    <a:pt x="1142949" y="486143"/>
                  </a:lnTo>
                  <a:lnTo>
                    <a:pt x="1169670" y="515429"/>
                  </a:lnTo>
                  <a:lnTo>
                    <a:pt x="1142949" y="544055"/>
                  </a:lnTo>
                  <a:lnTo>
                    <a:pt x="1153617" y="556247"/>
                  </a:lnTo>
                  <a:lnTo>
                    <a:pt x="1171905" y="536219"/>
                  </a:lnTo>
                  <a:lnTo>
                    <a:pt x="1171905" y="574522"/>
                  </a:lnTo>
                  <a:lnTo>
                    <a:pt x="1149045" y="574522"/>
                  </a:lnTo>
                  <a:lnTo>
                    <a:pt x="1149045" y="594334"/>
                  </a:lnTo>
                  <a:lnTo>
                    <a:pt x="1210005" y="594334"/>
                  </a:lnTo>
                  <a:lnTo>
                    <a:pt x="1210005" y="574522"/>
                  </a:lnTo>
                  <a:lnTo>
                    <a:pt x="1190193" y="574522"/>
                  </a:lnTo>
                  <a:lnTo>
                    <a:pt x="1190193" y="537895"/>
                  </a:lnTo>
                  <a:lnTo>
                    <a:pt x="1206957" y="556247"/>
                  </a:lnTo>
                  <a:lnTo>
                    <a:pt x="1216101" y="544055"/>
                  </a:lnTo>
                  <a:lnTo>
                    <a:pt x="1190193" y="516305"/>
                  </a:lnTo>
                  <a:lnTo>
                    <a:pt x="1217625" y="486143"/>
                  </a:lnTo>
                  <a:close/>
                </a:path>
                <a:path w="2037714" h="1036320">
                  <a:moveTo>
                    <a:pt x="1266393" y="0"/>
                  </a:moveTo>
                  <a:lnTo>
                    <a:pt x="1139901" y="0"/>
                  </a:lnTo>
                  <a:lnTo>
                    <a:pt x="1139901" y="9144"/>
                  </a:lnTo>
                  <a:lnTo>
                    <a:pt x="1266393" y="9144"/>
                  </a:lnTo>
                  <a:lnTo>
                    <a:pt x="1266393" y="0"/>
                  </a:lnTo>
                  <a:close/>
                </a:path>
                <a:path w="2037714" h="1036320">
                  <a:moveTo>
                    <a:pt x="1307541" y="0"/>
                  </a:moveTo>
                  <a:lnTo>
                    <a:pt x="1286205" y="0"/>
                  </a:lnTo>
                  <a:lnTo>
                    <a:pt x="1286205" y="9144"/>
                  </a:lnTo>
                  <a:lnTo>
                    <a:pt x="1307541" y="9144"/>
                  </a:lnTo>
                  <a:lnTo>
                    <a:pt x="1307541" y="0"/>
                  </a:lnTo>
                  <a:close/>
                </a:path>
                <a:path w="2037714" h="1036320">
                  <a:moveTo>
                    <a:pt x="1322768" y="949413"/>
                  </a:moveTo>
                  <a:lnTo>
                    <a:pt x="1196289" y="949413"/>
                  </a:lnTo>
                  <a:lnTo>
                    <a:pt x="1196289" y="958557"/>
                  </a:lnTo>
                  <a:lnTo>
                    <a:pt x="1322768" y="958557"/>
                  </a:lnTo>
                  <a:lnTo>
                    <a:pt x="1322768" y="949413"/>
                  </a:lnTo>
                  <a:close/>
                </a:path>
                <a:path w="2037714" h="1036320">
                  <a:moveTo>
                    <a:pt x="1365440" y="949413"/>
                  </a:moveTo>
                  <a:lnTo>
                    <a:pt x="1344104" y="949413"/>
                  </a:lnTo>
                  <a:lnTo>
                    <a:pt x="1344104" y="958557"/>
                  </a:lnTo>
                  <a:lnTo>
                    <a:pt x="1365440" y="958557"/>
                  </a:lnTo>
                  <a:lnTo>
                    <a:pt x="1365440" y="949413"/>
                  </a:lnTo>
                  <a:close/>
                </a:path>
                <a:path w="2037714" h="1036320">
                  <a:moveTo>
                    <a:pt x="1453832" y="0"/>
                  </a:moveTo>
                  <a:lnTo>
                    <a:pt x="1328864" y="0"/>
                  </a:lnTo>
                  <a:lnTo>
                    <a:pt x="1328864" y="9144"/>
                  </a:lnTo>
                  <a:lnTo>
                    <a:pt x="1453832" y="9144"/>
                  </a:lnTo>
                  <a:lnTo>
                    <a:pt x="1453832" y="0"/>
                  </a:lnTo>
                  <a:close/>
                </a:path>
                <a:path w="2037714" h="1036320">
                  <a:moveTo>
                    <a:pt x="1496504" y="0"/>
                  </a:moveTo>
                  <a:lnTo>
                    <a:pt x="1475168" y="0"/>
                  </a:lnTo>
                  <a:lnTo>
                    <a:pt x="1475168" y="9144"/>
                  </a:lnTo>
                  <a:lnTo>
                    <a:pt x="1496504" y="9144"/>
                  </a:lnTo>
                  <a:lnTo>
                    <a:pt x="1496504" y="0"/>
                  </a:lnTo>
                  <a:close/>
                </a:path>
                <a:path w="2037714" h="1036320">
                  <a:moveTo>
                    <a:pt x="1511744" y="949413"/>
                  </a:moveTo>
                  <a:lnTo>
                    <a:pt x="1386776" y="949413"/>
                  </a:lnTo>
                  <a:lnTo>
                    <a:pt x="1386776" y="958557"/>
                  </a:lnTo>
                  <a:lnTo>
                    <a:pt x="1511744" y="958557"/>
                  </a:lnTo>
                  <a:lnTo>
                    <a:pt x="1511744" y="949413"/>
                  </a:lnTo>
                  <a:close/>
                </a:path>
                <a:path w="2037714" h="1036320">
                  <a:moveTo>
                    <a:pt x="1554416" y="949413"/>
                  </a:moveTo>
                  <a:lnTo>
                    <a:pt x="1533080" y="949413"/>
                  </a:lnTo>
                  <a:lnTo>
                    <a:pt x="1533080" y="958557"/>
                  </a:lnTo>
                  <a:lnTo>
                    <a:pt x="1554416" y="958557"/>
                  </a:lnTo>
                  <a:lnTo>
                    <a:pt x="1554416" y="949413"/>
                  </a:lnTo>
                  <a:close/>
                </a:path>
                <a:path w="2037714" h="1036320">
                  <a:moveTo>
                    <a:pt x="1642795" y="0"/>
                  </a:moveTo>
                  <a:lnTo>
                    <a:pt x="1517840" y="0"/>
                  </a:lnTo>
                  <a:lnTo>
                    <a:pt x="1517840" y="9144"/>
                  </a:lnTo>
                  <a:lnTo>
                    <a:pt x="1642795" y="9144"/>
                  </a:lnTo>
                  <a:lnTo>
                    <a:pt x="1642795" y="0"/>
                  </a:lnTo>
                  <a:close/>
                </a:path>
                <a:path w="2037714" h="1036320">
                  <a:moveTo>
                    <a:pt x="1685467" y="0"/>
                  </a:moveTo>
                  <a:lnTo>
                    <a:pt x="1664131" y="0"/>
                  </a:lnTo>
                  <a:lnTo>
                    <a:pt x="1664131" y="9144"/>
                  </a:lnTo>
                  <a:lnTo>
                    <a:pt x="1685467" y="9144"/>
                  </a:lnTo>
                  <a:lnTo>
                    <a:pt x="1685467" y="0"/>
                  </a:lnTo>
                  <a:close/>
                </a:path>
                <a:path w="2037714" h="1036320">
                  <a:moveTo>
                    <a:pt x="1700707" y="949413"/>
                  </a:moveTo>
                  <a:lnTo>
                    <a:pt x="1575752" y="949413"/>
                  </a:lnTo>
                  <a:lnTo>
                    <a:pt x="1575752" y="958557"/>
                  </a:lnTo>
                  <a:lnTo>
                    <a:pt x="1700707" y="958557"/>
                  </a:lnTo>
                  <a:lnTo>
                    <a:pt x="1700707" y="949413"/>
                  </a:lnTo>
                  <a:close/>
                </a:path>
                <a:path w="2037714" h="1036320">
                  <a:moveTo>
                    <a:pt x="1743379" y="949413"/>
                  </a:moveTo>
                  <a:lnTo>
                    <a:pt x="1720519" y="949413"/>
                  </a:lnTo>
                  <a:lnTo>
                    <a:pt x="1720519" y="958557"/>
                  </a:lnTo>
                  <a:lnTo>
                    <a:pt x="1743379" y="958557"/>
                  </a:lnTo>
                  <a:lnTo>
                    <a:pt x="1743379" y="949413"/>
                  </a:lnTo>
                  <a:close/>
                </a:path>
                <a:path w="2037714" h="1036320">
                  <a:moveTo>
                    <a:pt x="1831771" y="0"/>
                  </a:moveTo>
                  <a:lnTo>
                    <a:pt x="1706803" y="0"/>
                  </a:lnTo>
                  <a:lnTo>
                    <a:pt x="1706803" y="9144"/>
                  </a:lnTo>
                  <a:lnTo>
                    <a:pt x="1831771" y="9144"/>
                  </a:lnTo>
                  <a:lnTo>
                    <a:pt x="1831771" y="0"/>
                  </a:lnTo>
                  <a:close/>
                </a:path>
                <a:path w="2037714" h="1036320">
                  <a:moveTo>
                    <a:pt x="1875967" y="0"/>
                  </a:moveTo>
                  <a:lnTo>
                    <a:pt x="1854631" y="0"/>
                  </a:lnTo>
                  <a:lnTo>
                    <a:pt x="1854631" y="9144"/>
                  </a:lnTo>
                  <a:lnTo>
                    <a:pt x="1875967" y="9144"/>
                  </a:lnTo>
                  <a:lnTo>
                    <a:pt x="1875967" y="0"/>
                  </a:lnTo>
                  <a:close/>
                </a:path>
                <a:path w="2037714" h="1036320">
                  <a:moveTo>
                    <a:pt x="1889683" y="949413"/>
                  </a:moveTo>
                  <a:lnTo>
                    <a:pt x="1764715" y="949413"/>
                  </a:lnTo>
                  <a:lnTo>
                    <a:pt x="1764715" y="958557"/>
                  </a:lnTo>
                  <a:lnTo>
                    <a:pt x="1889683" y="958557"/>
                  </a:lnTo>
                  <a:lnTo>
                    <a:pt x="1889683" y="949413"/>
                  </a:lnTo>
                  <a:close/>
                </a:path>
                <a:path w="2037714" h="1036320">
                  <a:moveTo>
                    <a:pt x="1932355" y="949413"/>
                  </a:moveTo>
                  <a:lnTo>
                    <a:pt x="1909495" y="949413"/>
                  </a:lnTo>
                  <a:lnTo>
                    <a:pt x="1909495" y="958557"/>
                  </a:lnTo>
                  <a:lnTo>
                    <a:pt x="1932355" y="958557"/>
                  </a:lnTo>
                  <a:lnTo>
                    <a:pt x="1932355" y="949413"/>
                  </a:lnTo>
                  <a:close/>
                </a:path>
                <a:path w="2037714" h="1036320">
                  <a:moveTo>
                    <a:pt x="2020735" y="0"/>
                  </a:moveTo>
                  <a:lnTo>
                    <a:pt x="1895779" y="0"/>
                  </a:lnTo>
                  <a:lnTo>
                    <a:pt x="1895779" y="9144"/>
                  </a:lnTo>
                  <a:lnTo>
                    <a:pt x="2020735" y="9144"/>
                  </a:lnTo>
                  <a:lnTo>
                    <a:pt x="2020735" y="0"/>
                  </a:lnTo>
                  <a:close/>
                </a:path>
                <a:path w="2037714" h="1036320">
                  <a:moveTo>
                    <a:pt x="2035975" y="902169"/>
                  </a:moveTo>
                  <a:lnTo>
                    <a:pt x="2025307" y="902169"/>
                  </a:lnTo>
                  <a:lnTo>
                    <a:pt x="2025307" y="949413"/>
                  </a:lnTo>
                  <a:lnTo>
                    <a:pt x="1953679" y="949413"/>
                  </a:lnTo>
                  <a:lnTo>
                    <a:pt x="1953679" y="958557"/>
                  </a:lnTo>
                  <a:lnTo>
                    <a:pt x="2031403" y="958557"/>
                  </a:lnTo>
                  <a:lnTo>
                    <a:pt x="2032927" y="958557"/>
                  </a:lnTo>
                  <a:lnTo>
                    <a:pt x="2035975" y="958557"/>
                  </a:lnTo>
                  <a:lnTo>
                    <a:pt x="2035975" y="953985"/>
                  </a:lnTo>
                  <a:lnTo>
                    <a:pt x="2035975" y="902169"/>
                  </a:lnTo>
                  <a:close/>
                </a:path>
                <a:path w="2037714" h="1036320">
                  <a:moveTo>
                    <a:pt x="2035975" y="854938"/>
                  </a:moveTo>
                  <a:lnTo>
                    <a:pt x="2025307" y="854938"/>
                  </a:lnTo>
                  <a:lnTo>
                    <a:pt x="2025307" y="877785"/>
                  </a:lnTo>
                  <a:lnTo>
                    <a:pt x="2035975" y="877785"/>
                  </a:lnTo>
                  <a:lnTo>
                    <a:pt x="2035975" y="854938"/>
                  </a:lnTo>
                  <a:close/>
                </a:path>
                <a:path w="2037714" h="1036320">
                  <a:moveTo>
                    <a:pt x="2035975" y="690346"/>
                  </a:moveTo>
                  <a:lnTo>
                    <a:pt x="2025307" y="690346"/>
                  </a:lnTo>
                  <a:lnTo>
                    <a:pt x="2025307" y="832078"/>
                  </a:lnTo>
                  <a:lnTo>
                    <a:pt x="2035975" y="832078"/>
                  </a:lnTo>
                  <a:lnTo>
                    <a:pt x="2035975" y="690346"/>
                  </a:lnTo>
                  <a:close/>
                </a:path>
                <a:path w="2037714" h="1036320">
                  <a:moveTo>
                    <a:pt x="2035975" y="644626"/>
                  </a:moveTo>
                  <a:lnTo>
                    <a:pt x="2025307" y="644626"/>
                  </a:lnTo>
                  <a:lnTo>
                    <a:pt x="2025307" y="669010"/>
                  </a:lnTo>
                  <a:lnTo>
                    <a:pt x="2035975" y="669010"/>
                  </a:lnTo>
                  <a:lnTo>
                    <a:pt x="2035975" y="644626"/>
                  </a:lnTo>
                  <a:close/>
                </a:path>
                <a:path w="2037714" h="1036320">
                  <a:moveTo>
                    <a:pt x="2035975" y="481571"/>
                  </a:moveTo>
                  <a:lnTo>
                    <a:pt x="2025307" y="481571"/>
                  </a:lnTo>
                  <a:lnTo>
                    <a:pt x="2025307" y="620242"/>
                  </a:lnTo>
                  <a:lnTo>
                    <a:pt x="2035975" y="620242"/>
                  </a:lnTo>
                  <a:lnTo>
                    <a:pt x="2035975" y="481571"/>
                  </a:lnTo>
                  <a:close/>
                </a:path>
                <a:path w="2037714" h="1036320">
                  <a:moveTo>
                    <a:pt x="2037499" y="434327"/>
                  </a:moveTo>
                  <a:lnTo>
                    <a:pt x="2028355" y="434327"/>
                  </a:lnTo>
                  <a:lnTo>
                    <a:pt x="2028355" y="457187"/>
                  </a:lnTo>
                  <a:lnTo>
                    <a:pt x="2037499" y="457187"/>
                  </a:lnTo>
                  <a:lnTo>
                    <a:pt x="2037499" y="434327"/>
                  </a:lnTo>
                  <a:close/>
                </a:path>
                <a:path w="2037714" h="1036320">
                  <a:moveTo>
                    <a:pt x="2037499" y="269735"/>
                  </a:moveTo>
                  <a:lnTo>
                    <a:pt x="2028355" y="269735"/>
                  </a:lnTo>
                  <a:lnTo>
                    <a:pt x="2028355" y="411467"/>
                  </a:lnTo>
                  <a:lnTo>
                    <a:pt x="2037499" y="411467"/>
                  </a:lnTo>
                  <a:lnTo>
                    <a:pt x="2037499" y="269735"/>
                  </a:lnTo>
                  <a:close/>
                </a:path>
                <a:path w="2037714" h="1036320">
                  <a:moveTo>
                    <a:pt x="2037499" y="224028"/>
                  </a:moveTo>
                  <a:lnTo>
                    <a:pt x="2028355" y="224028"/>
                  </a:lnTo>
                  <a:lnTo>
                    <a:pt x="2028355" y="248412"/>
                  </a:lnTo>
                  <a:lnTo>
                    <a:pt x="2037499" y="248412"/>
                  </a:lnTo>
                  <a:lnTo>
                    <a:pt x="2037499" y="224028"/>
                  </a:lnTo>
                  <a:close/>
                </a:path>
                <a:path w="2037714" h="1036320">
                  <a:moveTo>
                    <a:pt x="2037499" y="60960"/>
                  </a:moveTo>
                  <a:lnTo>
                    <a:pt x="2028355" y="60960"/>
                  </a:lnTo>
                  <a:lnTo>
                    <a:pt x="2028355" y="199644"/>
                  </a:lnTo>
                  <a:lnTo>
                    <a:pt x="2037499" y="199644"/>
                  </a:lnTo>
                  <a:lnTo>
                    <a:pt x="2037499" y="60960"/>
                  </a:lnTo>
                  <a:close/>
                </a:path>
                <a:path w="2037714" h="1036320">
                  <a:moveTo>
                    <a:pt x="2037499" y="13716"/>
                  </a:moveTo>
                  <a:lnTo>
                    <a:pt x="2028355" y="13716"/>
                  </a:lnTo>
                  <a:lnTo>
                    <a:pt x="2028355" y="36576"/>
                  </a:lnTo>
                  <a:lnTo>
                    <a:pt x="2037499" y="36576"/>
                  </a:lnTo>
                  <a:lnTo>
                    <a:pt x="2037499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581253" y="5842777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5" h="9525">
                  <a:moveTo>
                    <a:pt x="16763" y="3047"/>
                  </a:moveTo>
                  <a:lnTo>
                    <a:pt x="0" y="3047"/>
                  </a:lnTo>
                  <a:lnTo>
                    <a:pt x="1524" y="9143"/>
                  </a:lnTo>
                  <a:lnTo>
                    <a:pt x="16763" y="0"/>
                  </a:lnTo>
                  <a:lnTo>
                    <a:pt x="16763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60282" y="5118907"/>
              <a:ext cx="88388" cy="29716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618117" y="5406936"/>
              <a:ext cx="1603375" cy="666115"/>
            </a:xfrm>
            <a:custGeom>
              <a:avLst/>
              <a:gdLst/>
              <a:ahLst/>
              <a:cxnLst/>
              <a:rect l="l" t="t" r="r" b="b"/>
              <a:pathLst>
                <a:path w="1603375" h="666114">
                  <a:moveTo>
                    <a:pt x="89916" y="441947"/>
                  </a:moveTo>
                  <a:lnTo>
                    <a:pt x="78333" y="441947"/>
                  </a:lnTo>
                  <a:lnTo>
                    <a:pt x="85039" y="438899"/>
                  </a:lnTo>
                  <a:lnTo>
                    <a:pt x="88392" y="437375"/>
                  </a:lnTo>
                  <a:lnTo>
                    <a:pt x="87934" y="436105"/>
                  </a:lnTo>
                  <a:lnTo>
                    <a:pt x="16764" y="234683"/>
                  </a:lnTo>
                  <a:lnTo>
                    <a:pt x="0" y="242303"/>
                  </a:lnTo>
                  <a:lnTo>
                    <a:pt x="71628" y="444995"/>
                  </a:lnTo>
                  <a:lnTo>
                    <a:pt x="71628" y="664438"/>
                  </a:lnTo>
                  <a:lnTo>
                    <a:pt x="89916" y="664438"/>
                  </a:lnTo>
                  <a:lnTo>
                    <a:pt x="89916" y="441947"/>
                  </a:lnTo>
                  <a:close/>
                </a:path>
                <a:path w="1603375" h="666114">
                  <a:moveTo>
                    <a:pt x="89916" y="438899"/>
                  </a:moveTo>
                  <a:lnTo>
                    <a:pt x="89154" y="438899"/>
                  </a:lnTo>
                  <a:lnTo>
                    <a:pt x="89916" y="441947"/>
                  </a:lnTo>
                  <a:lnTo>
                    <a:pt x="89916" y="438899"/>
                  </a:lnTo>
                  <a:close/>
                </a:path>
                <a:path w="1603375" h="666114">
                  <a:moveTo>
                    <a:pt x="387083" y="438899"/>
                  </a:moveTo>
                  <a:lnTo>
                    <a:pt x="386321" y="438899"/>
                  </a:lnTo>
                  <a:lnTo>
                    <a:pt x="387083" y="441947"/>
                  </a:lnTo>
                  <a:lnTo>
                    <a:pt x="387083" y="438899"/>
                  </a:lnTo>
                  <a:close/>
                </a:path>
                <a:path w="1603375" h="666114">
                  <a:moveTo>
                    <a:pt x="387083" y="437375"/>
                  </a:moveTo>
                  <a:lnTo>
                    <a:pt x="313931" y="234683"/>
                  </a:lnTo>
                  <a:lnTo>
                    <a:pt x="298691" y="242303"/>
                  </a:lnTo>
                  <a:lnTo>
                    <a:pt x="368795" y="444995"/>
                  </a:lnTo>
                  <a:lnTo>
                    <a:pt x="368795" y="665962"/>
                  </a:lnTo>
                  <a:lnTo>
                    <a:pt x="387083" y="665962"/>
                  </a:lnTo>
                  <a:lnTo>
                    <a:pt x="387083" y="441947"/>
                  </a:lnTo>
                  <a:lnTo>
                    <a:pt x="376110" y="441947"/>
                  </a:lnTo>
                  <a:lnTo>
                    <a:pt x="383425" y="438899"/>
                  </a:lnTo>
                  <a:lnTo>
                    <a:pt x="386041" y="437807"/>
                  </a:lnTo>
                  <a:lnTo>
                    <a:pt x="387083" y="437375"/>
                  </a:lnTo>
                  <a:close/>
                </a:path>
                <a:path w="1603375" h="666114">
                  <a:moveTo>
                    <a:pt x="684250" y="441947"/>
                  </a:moveTo>
                  <a:lnTo>
                    <a:pt x="672668" y="441947"/>
                  </a:lnTo>
                  <a:lnTo>
                    <a:pt x="679373" y="438899"/>
                  </a:lnTo>
                  <a:lnTo>
                    <a:pt x="682726" y="437375"/>
                  </a:lnTo>
                  <a:lnTo>
                    <a:pt x="682282" y="436105"/>
                  </a:lnTo>
                  <a:lnTo>
                    <a:pt x="612622" y="234683"/>
                  </a:lnTo>
                  <a:lnTo>
                    <a:pt x="595858" y="242303"/>
                  </a:lnTo>
                  <a:lnTo>
                    <a:pt x="665962" y="444995"/>
                  </a:lnTo>
                  <a:lnTo>
                    <a:pt x="665962" y="664438"/>
                  </a:lnTo>
                  <a:lnTo>
                    <a:pt x="684250" y="664438"/>
                  </a:lnTo>
                  <a:lnTo>
                    <a:pt x="684250" y="441947"/>
                  </a:lnTo>
                  <a:close/>
                </a:path>
                <a:path w="1603375" h="666114">
                  <a:moveTo>
                    <a:pt x="684250" y="438899"/>
                  </a:moveTo>
                  <a:lnTo>
                    <a:pt x="683488" y="438899"/>
                  </a:lnTo>
                  <a:lnTo>
                    <a:pt x="684250" y="441947"/>
                  </a:lnTo>
                  <a:lnTo>
                    <a:pt x="684250" y="438899"/>
                  </a:lnTo>
                  <a:close/>
                </a:path>
                <a:path w="1603375" h="666114">
                  <a:moveTo>
                    <a:pt x="1280109" y="441947"/>
                  </a:moveTo>
                  <a:lnTo>
                    <a:pt x="1268526" y="441947"/>
                  </a:lnTo>
                  <a:lnTo>
                    <a:pt x="1275232" y="438899"/>
                  </a:lnTo>
                  <a:lnTo>
                    <a:pt x="1278585" y="437375"/>
                  </a:lnTo>
                  <a:lnTo>
                    <a:pt x="1278140" y="436105"/>
                  </a:lnTo>
                  <a:lnTo>
                    <a:pt x="1208481" y="234683"/>
                  </a:lnTo>
                  <a:lnTo>
                    <a:pt x="1190193" y="242303"/>
                  </a:lnTo>
                  <a:lnTo>
                    <a:pt x="1261821" y="444995"/>
                  </a:lnTo>
                  <a:lnTo>
                    <a:pt x="1261821" y="664438"/>
                  </a:lnTo>
                  <a:lnTo>
                    <a:pt x="1280109" y="664438"/>
                  </a:lnTo>
                  <a:lnTo>
                    <a:pt x="1280109" y="441947"/>
                  </a:lnTo>
                  <a:close/>
                </a:path>
                <a:path w="1603375" h="666114">
                  <a:moveTo>
                    <a:pt x="1280109" y="438899"/>
                  </a:moveTo>
                  <a:lnTo>
                    <a:pt x="1279347" y="438899"/>
                  </a:lnTo>
                  <a:lnTo>
                    <a:pt x="1280109" y="441947"/>
                  </a:lnTo>
                  <a:lnTo>
                    <a:pt x="1280109" y="438899"/>
                  </a:lnTo>
                  <a:close/>
                </a:path>
                <a:path w="1603375" h="666114">
                  <a:moveTo>
                    <a:pt x="1577276" y="438899"/>
                  </a:moveTo>
                  <a:lnTo>
                    <a:pt x="1576514" y="438899"/>
                  </a:lnTo>
                  <a:lnTo>
                    <a:pt x="1577276" y="441947"/>
                  </a:lnTo>
                  <a:lnTo>
                    <a:pt x="1577276" y="438899"/>
                  </a:lnTo>
                  <a:close/>
                </a:path>
                <a:path w="1603375" h="666114">
                  <a:moveTo>
                    <a:pt x="1577276" y="437375"/>
                  </a:moveTo>
                  <a:lnTo>
                    <a:pt x="1505648" y="234683"/>
                  </a:lnTo>
                  <a:lnTo>
                    <a:pt x="1488884" y="242303"/>
                  </a:lnTo>
                  <a:lnTo>
                    <a:pt x="1560512" y="444995"/>
                  </a:lnTo>
                  <a:lnTo>
                    <a:pt x="1560512" y="664438"/>
                  </a:lnTo>
                  <a:lnTo>
                    <a:pt x="1577276" y="664438"/>
                  </a:lnTo>
                  <a:lnTo>
                    <a:pt x="1577276" y="441947"/>
                  </a:lnTo>
                  <a:lnTo>
                    <a:pt x="1567218" y="441947"/>
                  </a:lnTo>
                  <a:lnTo>
                    <a:pt x="1573923" y="438899"/>
                  </a:lnTo>
                  <a:lnTo>
                    <a:pt x="1576247" y="437845"/>
                  </a:lnTo>
                  <a:lnTo>
                    <a:pt x="1577276" y="437375"/>
                  </a:lnTo>
                  <a:close/>
                </a:path>
                <a:path w="1603375" h="666114">
                  <a:moveTo>
                    <a:pt x="1603184" y="114300"/>
                  </a:moveTo>
                  <a:lnTo>
                    <a:pt x="1592516" y="103632"/>
                  </a:lnTo>
                  <a:lnTo>
                    <a:pt x="1577276" y="120789"/>
                  </a:lnTo>
                  <a:lnTo>
                    <a:pt x="1577276" y="10668"/>
                  </a:lnTo>
                  <a:lnTo>
                    <a:pt x="1577276" y="9144"/>
                  </a:lnTo>
                  <a:lnTo>
                    <a:pt x="1577276" y="0"/>
                  </a:lnTo>
                  <a:lnTo>
                    <a:pt x="1569656" y="0"/>
                  </a:lnTo>
                  <a:lnTo>
                    <a:pt x="80772" y="0"/>
                  </a:lnTo>
                  <a:lnTo>
                    <a:pt x="79248" y="0"/>
                  </a:lnTo>
                  <a:lnTo>
                    <a:pt x="71628" y="0"/>
                  </a:lnTo>
                  <a:lnTo>
                    <a:pt x="71628" y="9144"/>
                  </a:lnTo>
                  <a:lnTo>
                    <a:pt x="71628" y="10668"/>
                  </a:lnTo>
                  <a:lnTo>
                    <a:pt x="71628" y="125387"/>
                  </a:lnTo>
                  <a:lnTo>
                    <a:pt x="51816" y="103632"/>
                  </a:lnTo>
                  <a:lnTo>
                    <a:pt x="42672" y="114300"/>
                  </a:lnTo>
                  <a:lnTo>
                    <a:pt x="68757" y="143586"/>
                  </a:lnTo>
                  <a:lnTo>
                    <a:pt x="42672" y="172212"/>
                  </a:lnTo>
                  <a:lnTo>
                    <a:pt x="53340" y="184404"/>
                  </a:lnTo>
                  <a:lnTo>
                    <a:pt x="71628" y="163893"/>
                  </a:lnTo>
                  <a:lnTo>
                    <a:pt x="71628" y="202679"/>
                  </a:lnTo>
                  <a:lnTo>
                    <a:pt x="47244" y="202679"/>
                  </a:lnTo>
                  <a:lnTo>
                    <a:pt x="47244" y="222491"/>
                  </a:lnTo>
                  <a:lnTo>
                    <a:pt x="109728" y="222491"/>
                  </a:lnTo>
                  <a:lnTo>
                    <a:pt x="109728" y="202679"/>
                  </a:lnTo>
                  <a:lnTo>
                    <a:pt x="89916" y="202679"/>
                  </a:lnTo>
                  <a:lnTo>
                    <a:pt x="89916" y="167322"/>
                  </a:lnTo>
                  <a:lnTo>
                    <a:pt x="105156" y="184404"/>
                  </a:lnTo>
                  <a:lnTo>
                    <a:pt x="114300" y="172212"/>
                  </a:lnTo>
                  <a:lnTo>
                    <a:pt x="89916" y="145465"/>
                  </a:lnTo>
                  <a:lnTo>
                    <a:pt x="89916" y="143370"/>
                  </a:lnTo>
                  <a:lnTo>
                    <a:pt x="115824" y="114300"/>
                  </a:lnTo>
                  <a:lnTo>
                    <a:pt x="105156" y="103632"/>
                  </a:lnTo>
                  <a:lnTo>
                    <a:pt x="89916" y="120370"/>
                  </a:lnTo>
                  <a:lnTo>
                    <a:pt x="89916" y="19812"/>
                  </a:lnTo>
                  <a:lnTo>
                    <a:pt x="368795" y="19812"/>
                  </a:lnTo>
                  <a:lnTo>
                    <a:pt x="368795" y="124739"/>
                  </a:lnTo>
                  <a:lnTo>
                    <a:pt x="350507" y="103632"/>
                  </a:lnTo>
                  <a:lnTo>
                    <a:pt x="341363" y="114300"/>
                  </a:lnTo>
                  <a:lnTo>
                    <a:pt x="366814" y="143586"/>
                  </a:lnTo>
                  <a:lnTo>
                    <a:pt x="341363" y="172212"/>
                  </a:lnTo>
                  <a:lnTo>
                    <a:pt x="350507" y="184404"/>
                  </a:lnTo>
                  <a:lnTo>
                    <a:pt x="368795" y="163893"/>
                  </a:lnTo>
                  <a:lnTo>
                    <a:pt x="368795" y="202679"/>
                  </a:lnTo>
                  <a:lnTo>
                    <a:pt x="345935" y="202679"/>
                  </a:lnTo>
                  <a:lnTo>
                    <a:pt x="345935" y="222491"/>
                  </a:lnTo>
                  <a:lnTo>
                    <a:pt x="406895" y="222491"/>
                  </a:lnTo>
                  <a:lnTo>
                    <a:pt x="406895" y="202679"/>
                  </a:lnTo>
                  <a:lnTo>
                    <a:pt x="387083" y="202679"/>
                  </a:lnTo>
                  <a:lnTo>
                    <a:pt x="387083" y="166878"/>
                  </a:lnTo>
                  <a:lnTo>
                    <a:pt x="402323" y="184404"/>
                  </a:lnTo>
                  <a:lnTo>
                    <a:pt x="409943" y="172212"/>
                  </a:lnTo>
                  <a:lnTo>
                    <a:pt x="387083" y="145846"/>
                  </a:lnTo>
                  <a:lnTo>
                    <a:pt x="387083" y="143370"/>
                  </a:lnTo>
                  <a:lnTo>
                    <a:pt x="412991" y="114300"/>
                  </a:lnTo>
                  <a:lnTo>
                    <a:pt x="402323" y="103632"/>
                  </a:lnTo>
                  <a:lnTo>
                    <a:pt x="387083" y="120777"/>
                  </a:lnTo>
                  <a:lnTo>
                    <a:pt x="387083" y="19812"/>
                  </a:lnTo>
                  <a:lnTo>
                    <a:pt x="665962" y="19812"/>
                  </a:lnTo>
                  <a:lnTo>
                    <a:pt x="665962" y="122491"/>
                  </a:lnTo>
                  <a:lnTo>
                    <a:pt x="649198" y="103632"/>
                  </a:lnTo>
                  <a:lnTo>
                    <a:pt x="641578" y="114300"/>
                  </a:lnTo>
                  <a:lnTo>
                    <a:pt x="665962" y="142341"/>
                  </a:lnTo>
                  <a:lnTo>
                    <a:pt x="665962" y="144780"/>
                  </a:lnTo>
                  <a:lnTo>
                    <a:pt x="641578" y="172212"/>
                  </a:lnTo>
                  <a:lnTo>
                    <a:pt x="650722" y="184404"/>
                  </a:lnTo>
                  <a:lnTo>
                    <a:pt x="665962" y="166878"/>
                  </a:lnTo>
                  <a:lnTo>
                    <a:pt x="665962" y="202679"/>
                  </a:lnTo>
                  <a:lnTo>
                    <a:pt x="644626" y="202679"/>
                  </a:lnTo>
                  <a:lnTo>
                    <a:pt x="644626" y="222491"/>
                  </a:lnTo>
                  <a:lnTo>
                    <a:pt x="702538" y="222491"/>
                  </a:lnTo>
                  <a:lnTo>
                    <a:pt x="702538" y="202679"/>
                  </a:lnTo>
                  <a:lnTo>
                    <a:pt x="684250" y="202679"/>
                  </a:lnTo>
                  <a:lnTo>
                    <a:pt x="684250" y="163372"/>
                  </a:lnTo>
                  <a:lnTo>
                    <a:pt x="702538" y="184404"/>
                  </a:lnTo>
                  <a:lnTo>
                    <a:pt x="710158" y="172212"/>
                  </a:lnTo>
                  <a:lnTo>
                    <a:pt x="685469" y="144449"/>
                  </a:lnTo>
                  <a:lnTo>
                    <a:pt x="711682" y="114300"/>
                  </a:lnTo>
                  <a:lnTo>
                    <a:pt x="702538" y="103632"/>
                  </a:lnTo>
                  <a:lnTo>
                    <a:pt x="684250" y="124206"/>
                  </a:lnTo>
                  <a:lnTo>
                    <a:pt x="684250" y="19812"/>
                  </a:lnTo>
                  <a:lnTo>
                    <a:pt x="1261821" y="19812"/>
                  </a:lnTo>
                  <a:lnTo>
                    <a:pt x="1261821" y="123710"/>
                  </a:lnTo>
                  <a:lnTo>
                    <a:pt x="1243533" y="103632"/>
                  </a:lnTo>
                  <a:lnTo>
                    <a:pt x="1234389" y="114300"/>
                  </a:lnTo>
                  <a:lnTo>
                    <a:pt x="1260157" y="143230"/>
                  </a:lnTo>
                  <a:lnTo>
                    <a:pt x="1234389" y="172212"/>
                  </a:lnTo>
                  <a:lnTo>
                    <a:pt x="1245057" y="184404"/>
                  </a:lnTo>
                  <a:lnTo>
                    <a:pt x="1261821" y="165125"/>
                  </a:lnTo>
                  <a:lnTo>
                    <a:pt x="1261821" y="202679"/>
                  </a:lnTo>
                  <a:lnTo>
                    <a:pt x="1240485" y="202679"/>
                  </a:lnTo>
                  <a:lnTo>
                    <a:pt x="1240485" y="222491"/>
                  </a:lnTo>
                  <a:lnTo>
                    <a:pt x="1299921" y="222491"/>
                  </a:lnTo>
                  <a:lnTo>
                    <a:pt x="1299921" y="202679"/>
                  </a:lnTo>
                  <a:lnTo>
                    <a:pt x="1280109" y="202679"/>
                  </a:lnTo>
                  <a:lnTo>
                    <a:pt x="1280109" y="165608"/>
                  </a:lnTo>
                  <a:lnTo>
                    <a:pt x="1296873" y="184404"/>
                  </a:lnTo>
                  <a:lnTo>
                    <a:pt x="1306017" y="172212"/>
                  </a:lnTo>
                  <a:lnTo>
                    <a:pt x="1280248" y="143941"/>
                  </a:lnTo>
                  <a:lnTo>
                    <a:pt x="1306017" y="114300"/>
                  </a:lnTo>
                  <a:lnTo>
                    <a:pt x="1295349" y="103632"/>
                  </a:lnTo>
                  <a:lnTo>
                    <a:pt x="1280109" y="120777"/>
                  </a:lnTo>
                  <a:lnTo>
                    <a:pt x="1280109" y="19812"/>
                  </a:lnTo>
                  <a:lnTo>
                    <a:pt x="1560512" y="19812"/>
                  </a:lnTo>
                  <a:lnTo>
                    <a:pt x="1560512" y="125387"/>
                  </a:lnTo>
                  <a:lnTo>
                    <a:pt x="1540700" y="103632"/>
                  </a:lnTo>
                  <a:lnTo>
                    <a:pt x="1531556" y="114300"/>
                  </a:lnTo>
                  <a:lnTo>
                    <a:pt x="1557324" y="143217"/>
                  </a:lnTo>
                  <a:lnTo>
                    <a:pt x="1531556" y="172212"/>
                  </a:lnTo>
                  <a:lnTo>
                    <a:pt x="1542224" y="184404"/>
                  </a:lnTo>
                  <a:lnTo>
                    <a:pt x="1560512" y="163372"/>
                  </a:lnTo>
                  <a:lnTo>
                    <a:pt x="1560512" y="202679"/>
                  </a:lnTo>
                  <a:lnTo>
                    <a:pt x="1537652" y="202679"/>
                  </a:lnTo>
                  <a:lnTo>
                    <a:pt x="1537652" y="222491"/>
                  </a:lnTo>
                  <a:lnTo>
                    <a:pt x="1597088" y="222491"/>
                  </a:lnTo>
                  <a:lnTo>
                    <a:pt x="1597088" y="202679"/>
                  </a:lnTo>
                  <a:lnTo>
                    <a:pt x="1577276" y="202679"/>
                  </a:lnTo>
                  <a:lnTo>
                    <a:pt x="1577276" y="165608"/>
                  </a:lnTo>
                  <a:lnTo>
                    <a:pt x="1594040" y="184404"/>
                  </a:lnTo>
                  <a:lnTo>
                    <a:pt x="1603184" y="172212"/>
                  </a:lnTo>
                  <a:lnTo>
                    <a:pt x="1577416" y="143941"/>
                  </a:lnTo>
                  <a:lnTo>
                    <a:pt x="1603184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53112" y="6062161"/>
              <a:ext cx="86990" cy="8546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47232" y="6062161"/>
              <a:ext cx="90038" cy="8546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244400" y="6062161"/>
              <a:ext cx="88514" cy="8546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46139" y="6062161"/>
              <a:ext cx="85467" cy="8546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43307" y="6062161"/>
              <a:ext cx="86990" cy="8546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140475" y="6062161"/>
              <a:ext cx="88514" cy="8546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96603" y="5069887"/>
              <a:ext cx="75180" cy="81276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377044" y="4747069"/>
              <a:ext cx="114300" cy="327660"/>
            </a:xfrm>
            <a:custGeom>
              <a:avLst/>
              <a:gdLst/>
              <a:ahLst/>
              <a:cxnLst/>
              <a:rect l="l" t="t" r="r" b="b"/>
              <a:pathLst>
                <a:path w="114300" h="327660">
                  <a:moveTo>
                    <a:pt x="114287" y="307835"/>
                  </a:moveTo>
                  <a:lnTo>
                    <a:pt x="67043" y="307835"/>
                  </a:lnTo>
                  <a:lnTo>
                    <a:pt x="67043" y="0"/>
                  </a:lnTo>
                  <a:lnTo>
                    <a:pt x="50279" y="0"/>
                  </a:lnTo>
                  <a:lnTo>
                    <a:pt x="50279" y="307835"/>
                  </a:lnTo>
                  <a:lnTo>
                    <a:pt x="0" y="307835"/>
                  </a:lnTo>
                  <a:lnTo>
                    <a:pt x="0" y="327647"/>
                  </a:lnTo>
                  <a:lnTo>
                    <a:pt x="114287" y="327647"/>
                  </a:lnTo>
                  <a:lnTo>
                    <a:pt x="114287" y="307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32770" y="5038138"/>
              <a:ext cx="2028825" cy="951230"/>
            </a:xfrm>
            <a:custGeom>
              <a:avLst/>
              <a:gdLst/>
              <a:ahLst/>
              <a:cxnLst/>
              <a:rect l="l" t="t" r="r" b="b"/>
              <a:pathLst>
                <a:path w="2028825" h="951229">
                  <a:moveTo>
                    <a:pt x="2028361" y="0"/>
                  </a:moveTo>
                  <a:lnTo>
                    <a:pt x="0" y="0"/>
                  </a:lnTo>
                  <a:lnTo>
                    <a:pt x="0" y="950937"/>
                  </a:lnTo>
                  <a:lnTo>
                    <a:pt x="2026837" y="950937"/>
                  </a:lnTo>
                  <a:lnTo>
                    <a:pt x="2028361" y="0"/>
                  </a:lnTo>
                  <a:close/>
                </a:path>
              </a:pathLst>
            </a:custGeom>
            <a:solidFill>
              <a:srgbClr val="8FD8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26673" y="5035092"/>
              <a:ext cx="2037714" cy="1036319"/>
            </a:xfrm>
            <a:custGeom>
              <a:avLst/>
              <a:gdLst/>
              <a:ahLst/>
              <a:cxnLst/>
              <a:rect l="l" t="t" r="r" b="b"/>
              <a:pathLst>
                <a:path w="2037715" h="1036320">
                  <a:moveTo>
                    <a:pt x="10668" y="807694"/>
                  </a:moveTo>
                  <a:lnTo>
                    <a:pt x="0" y="807694"/>
                  </a:lnTo>
                  <a:lnTo>
                    <a:pt x="0" y="946365"/>
                  </a:lnTo>
                  <a:lnTo>
                    <a:pt x="10668" y="946365"/>
                  </a:lnTo>
                  <a:lnTo>
                    <a:pt x="10668" y="807694"/>
                  </a:lnTo>
                  <a:close/>
                </a:path>
                <a:path w="2037715" h="1036320">
                  <a:moveTo>
                    <a:pt x="10668" y="761974"/>
                  </a:moveTo>
                  <a:lnTo>
                    <a:pt x="0" y="761974"/>
                  </a:lnTo>
                  <a:lnTo>
                    <a:pt x="0" y="784834"/>
                  </a:lnTo>
                  <a:lnTo>
                    <a:pt x="10668" y="784834"/>
                  </a:lnTo>
                  <a:lnTo>
                    <a:pt x="10668" y="761974"/>
                  </a:lnTo>
                  <a:close/>
                </a:path>
                <a:path w="2037715" h="1036320">
                  <a:moveTo>
                    <a:pt x="10668" y="598906"/>
                  </a:moveTo>
                  <a:lnTo>
                    <a:pt x="0" y="598906"/>
                  </a:lnTo>
                  <a:lnTo>
                    <a:pt x="0" y="739114"/>
                  </a:lnTo>
                  <a:lnTo>
                    <a:pt x="10668" y="739114"/>
                  </a:lnTo>
                  <a:lnTo>
                    <a:pt x="10668" y="598906"/>
                  </a:lnTo>
                  <a:close/>
                </a:path>
                <a:path w="2037715" h="1036320">
                  <a:moveTo>
                    <a:pt x="10668" y="551675"/>
                  </a:moveTo>
                  <a:lnTo>
                    <a:pt x="0" y="551675"/>
                  </a:lnTo>
                  <a:lnTo>
                    <a:pt x="0" y="574522"/>
                  </a:lnTo>
                  <a:lnTo>
                    <a:pt x="10668" y="574522"/>
                  </a:lnTo>
                  <a:lnTo>
                    <a:pt x="10668" y="551675"/>
                  </a:lnTo>
                  <a:close/>
                </a:path>
                <a:path w="2037715" h="1036320">
                  <a:moveTo>
                    <a:pt x="10668" y="387083"/>
                  </a:moveTo>
                  <a:lnTo>
                    <a:pt x="0" y="387083"/>
                  </a:lnTo>
                  <a:lnTo>
                    <a:pt x="0" y="527291"/>
                  </a:lnTo>
                  <a:lnTo>
                    <a:pt x="10668" y="527291"/>
                  </a:lnTo>
                  <a:lnTo>
                    <a:pt x="10668" y="387083"/>
                  </a:lnTo>
                  <a:close/>
                </a:path>
                <a:path w="2037715" h="1036320">
                  <a:moveTo>
                    <a:pt x="10668" y="341363"/>
                  </a:moveTo>
                  <a:lnTo>
                    <a:pt x="0" y="341363"/>
                  </a:lnTo>
                  <a:lnTo>
                    <a:pt x="0" y="364223"/>
                  </a:lnTo>
                  <a:lnTo>
                    <a:pt x="10668" y="364223"/>
                  </a:lnTo>
                  <a:lnTo>
                    <a:pt x="10668" y="341363"/>
                  </a:lnTo>
                  <a:close/>
                </a:path>
                <a:path w="2037715" h="1036320">
                  <a:moveTo>
                    <a:pt x="10668" y="178308"/>
                  </a:moveTo>
                  <a:lnTo>
                    <a:pt x="0" y="178308"/>
                  </a:lnTo>
                  <a:lnTo>
                    <a:pt x="0" y="318503"/>
                  </a:lnTo>
                  <a:lnTo>
                    <a:pt x="10668" y="318503"/>
                  </a:lnTo>
                  <a:lnTo>
                    <a:pt x="10668" y="178308"/>
                  </a:lnTo>
                  <a:close/>
                </a:path>
                <a:path w="2037715" h="1036320">
                  <a:moveTo>
                    <a:pt x="10668" y="131064"/>
                  </a:moveTo>
                  <a:lnTo>
                    <a:pt x="0" y="131064"/>
                  </a:lnTo>
                  <a:lnTo>
                    <a:pt x="0" y="153924"/>
                  </a:lnTo>
                  <a:lnTo>
                    <a:pt x="10668" y="153924"/>
                  </a:lnTo>
                  <a:lnTo>
                    <a:pt x="10668" y="131064"/>
                  </a:lnTo>
                  <a:close/>
                </a:path>
                <a:path w="2037715" h="1036320">
                  <a:moveTo>
                    <a:pt x="42659" y="949413"/>
                  </a:moveTo>
                  <a:lnTo>
                    <a:pt x="21336" y="949413"/>
                  </a:lnTo>
                  <a:lnTo>
                    <a:pt x="21336" y="958557"/>
                  </a:lnTo>
                  <a:lnTo>
                    <a:pt x="42659" y="958557"/>
                  </a:lnTo>
                  <a:lnTo>
                    <a:pt x="42659" y="949413"/>
                  </a:lnTo>
                  <a:close/>
                </a:path>
                <a:path w="2037715" h="1036320">
                  <a:moveTo>
                    <a:pt x="132575" y="0"/>
                  </a:moveTo>
                  <a:lnTo>
                    <a:pt x="6096" y="0"/>
                  </a:lnTo>
                  <a:lnTo>
                    <a:pt x="6096" y="3048"/>
                  </a:lnTo>
                  <a:lnTo>
                    <a:pt x="4572" y="3048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0" y="106680"/>
                  </a:lnTo>
                  <a:lnTo>
                    <a:pt x="10668" y="106680"/>
                  </a:lnTo>
                  <a:lnTo>
                    <a:pt x="10668" y="9144"/>
                  </a:lnTo>
                  <a:lnTo>
                    <a:pt x="132575" y="9144"/>
                  </a:lnTo>
                  <a:lnTo>
                    <a:pt x="132575" y="0"/>
                  </a:lnTo>
                  <a:close/>
                </a:path>
                <a:path w="2037715" h="1036320">
                  <a:moveTo>
                    <a:pt x="173723" y="0"/>
                  </a:moveTo>
                  <a:lnTo>
                    <a:pt x="152387" y="0"/>
                  </a:lnTo>
                  <a:lnTo>
                    <a:pt x="152387" y="9144"/>
                  </a:lnTo>
                  <a:lnTo>
                    <a:pt x="173723" y="9144"/>
                  </a:lnTo>
                  <a:lnTo>
                    <a:pt x="173723" y="0"/>
                  </a:lnTo>
                  <a:close/>
                </a:path>
                <a:path w="2037715" h="1036320">
                  <a:moveTo>
                    <a:pt x="187439" y="949413"/>
                  </a:moveTo>
                  <a:lnTo>
                    <a:pt x="62471" y="949413"/>
                  </a:lnTo>
                  <a:lnTo>
                    <a:pt x="62471" y="958557"/>
                  </a:lnTo>
                  <a:lnTo>
                    <a:pt x="187439" y="958557"/>
                  </a:lnTo>
                  <a:lnTo>
                    <a:pt x="187439" y="949413"/>
                  </a:lnTo>
                  <a:close/>
                </a:path>
                <a:path w="2037715" h="1036320">
                  <a:moveTo>
                    <a:pt x="231635" y="949413"/>
                  </a:moveTo>
                  <a:lnTo>
                    <a:pt x="210299" y="949413"/>
                  </a:lnTo>
                  <a:lnTo>
                    <a:pt x="210299" y="958557"/>
                  </a:lnTo>
                  <a:lnTo>
                    <a:pt x="231635" y="958557"/>
                  </a:lnTo>
                  <a:lnTo>
                    <a:pt x="231635" y="949413"/>
                  </a:lnTo>
                  <a:close/>
                </a:path>
                <a:path w="2037715" h="1036320">
                  <a:moveTo>
                    <a:pt x="321551" y="0"/>
                  </a:moveTo>
                  <a:lnTo>
                    <a:pt x="195059" y="0"/>
                  </a:lnTo>
                  <a:lnTo>
                    <a:pt x="195059" y="9144"/>
                  </a:lnTo>
                  <a:lnTo>
                    <a:pt x="321551" y="9144"/>
                  </a:lnTo>
                  <a:lnTo>
                    <a:pt x="321551" y="0"/>
                  </a:lnTo>
                  <a:close/>
                </a:path>
                <a:path w="2037715" h="1036320">
                  <a:moveTo>
                    <a:pt x="362686" y="0"/>
                  </a:moveTo>
                  <a:lnTo>
                    <a:pt x="341363" y="0"/>
                  </a:lnTo>
                  <a:lnTo>
                    <a:pt x="341363" y="9144"/>
                  </a:lnTo>
                  <a:lnTo>
                    <a:pt x="362686" y="9144"/>
                  </a:lnTo>
                  <a:lnTo>
                    <a:pt x="362686" y="0"/>
                  </a:lnTo>
                  <a:close/>
                </a:path>
                <a:path w="2037715" h="1036320">
                  <a:moveTo>
                    <a:pt x="377926" y="949413"/>
                  </a:moveTo>
                  <a:lnTo>
                    <a:pt x="251447" y="949413"/>
                  </a:lnTo>
                  <a:lnTo>
                    <a:pt x="251447" y="958557"/>
                  </a:lnTo>
                  <a:lnTo>
                    <a:pt x="377926" y="958557"/>
                  </a:lnTo>
                  <a:lnTo>
                    <a:pt x="377926" y="949413"/>
                  </a:lnTo>
                  <a:close/>
                </a:path>
                <a:path w="2037715" h="1036320">
                  <a:moveTo>
                    <a:pt x="422122" y="949413"/>
                  </a:moveTo>
                  <a:lnTo>
                    <a:pt x="400786" y="949413"/>
                  </a:lnTo>
                  <a:lnTo>
                    <a:pt x="400786" y="958557"/>
                  </a:lnTo>
                  <a:lnTo>
                    <a:pt x="422122" y="958557"/>
                  </a:lnTo>
                  <a:lnTo>
                    <a:pt x="422122" y="949413"/>
                  </a:lnTo>
                  <a:close/>
                </a:path>
                <a:path w="2037715" h="1036320">
                  <a:moveTo>
                    <a:pt x="510514" y="0"/>
                  </a:moveTo>
                  <a:lnTo>
                    <a:pt x="384022" y="0"/>
                  </a:lnTo>
                  <a:lnTo>
                    <a:pt x="384022" y="9144"/>
                  </a:lnTo>
                  <a:lnTo>
                    <a:pt x="510514" y="9144"/>
                  </a:lnTo>
                  <a:lnTo>
                    <a:pt x="510514" y="0"/>
                  </a:lnTo>
                  <a:close/>
                </a:path>
                <a:path w="2037715" h="1036320">
                  <a:moveTo>
                    <a:pt x="551662" y="0"/>
                  </a:moveTo>
                  <a:lnTo>
                    <a:pt x="530326" y="0"/>
                  </a:lnTo>
                  <a:lnTo>
                    <a:pt x="530326" y="9144"/>
                  </a:lnTo>
                  <a:lnTo>
                    <a:pt x="551662" y="9144"/>
                  </a:lnTo>
                  <a:lnTo>
                    <a:pt x="551662" y="0"/>
                  </a:lnTo>
                  <a:close/>
                </a:path>
                <a:path w="2037715" h="1036320">
                  <a:moveTo>
                    <a:pt x="566902" y="949413"/>
                  </a:moveTo>
                  <a:lnTo>
                    <a:pt x="441934" y="949413"/>
                  </a:lnTo>
                  <a:lnTo>
                    <a:pt x="441934" y="958557"/>
                  </a:lnTo>
                  <a:lnTo>
                    <a:pt x="566902" y="958557"/>
                  </a:lnTo>
                  <a:lnTo>
                    <a:pt x="566902" y="949413"/>
                  </a:lnTo>
                  <a:close/>
                </a:path>
                <a:path w="2037715" h="1036320">
                  <a:moveTo>
                    <a:pt x="609574" y="949413"/>
                  </a:moveTo>
                  <a:lnTo>
                    <a:pt x="589762" y="949413"/>
                  </a:lnTo>
                  <a:lnTo>
                    <a:pt x="589762" y="958557"/>
                  </a:lnTo>
                  <a:lnTo>
                    <a:pt x="609574" y="958557"/>
                  </a:lnTo>
                  <a:lnTo>
                    <a:pt x="609574" y="949413"/>
                  </a:lnTo>
                  <a:close/>
                </a:path>
                <a:path w="2037715" h="1036320">
                  <a:moveTo>
                    <a:pt x="697953" y="0"/>
                  </a:moveTo>
                  <a:lnTo>
                    <a:pt x="571474" y="0"/>
                  </a:lnTo>
                  <a:lnTo>
                    <a:pt x="571474" y="9144"/>
                  </a:lnTo>
                  <a:lnTo>
                    <a:pt x="697953" y="9144"/>
                  </a:lnTo>
                  <a:lnTo>
                    <a:pt x="697953" y="0"/>
                  </a:lnTo>
                  <a:close/>
                </a:path>
                <a:path w="2037715" h="1036320">
                  <a:moveTo>
                    <a:pt x="740625" y="0"/>
                  </a:moveTo>
                  <a:lnTo>
                    <a:pt x="719289" y="0"/>
                  </a:lnTo>
                  <a:lnTo>
                    <a:pt x="719289" y="9144"/>
                  </a:lnTo>
                  <a:lnTo>
                    <a:pt x="740625" y="9144"/>
                  </a:lnTo>
                  <a:lnTo>
                    <a:pt x="740625" y="0"/>
                  </a:lnTo>
                  <a:close/>
                </a:path>
                <a:path w="2037715" h="1036320">
                  <a:moveTo>
                    <a:pt x="755865" y="949413"/>
                  </a:moveTo>
                  <a:lnTo>
                    <a:pt x="630910" y="949413"/>
                  </a:lnTo>
                  <a:lnTo>
                    <a:pt x="630910" y="958557"/>
                  </a:lnTo>
                  <a:lnTo>
                    <a:pt x="755865" y="958557"/>
                  </a:lnTo>
                  <a:lnTo>
                    <a:pt x="755865" y="949413"/>
                  </a:lnTo>
                  <a:close/>
                </a:path>
                <a:path w="2037715" h="1036320">
                  <a:moveTo>
                    <a:pt x="798537" y="949413"/>
                  </a:moveTo>
                  <a:lnTo>
                    <a:pt x="778725" y="949413"/>
                  </a:lnTo>
                  <a:lnTo>
                    <a:pt x="778725" y="958557"/>
                  </a:lnTo>
                  <a:lnTo>
                    <a:pt x="798537" y="958557"/>
                  </a:lnTo>
                  <a:lnTo>
                    <a:pt x="798537" y="949413"/>
                  </a:lnTo>
                  <a:close/>
                </a:path>
                <a:path w="2037715" h="1036320">
                  <a:moveTo>
                    <a:pt x="888453" y="0"/>
                  </a:moveTo>
                  <a:lnTo>
                    <a:pt x="760437" y="0"/>
                  </a:lnTo>
                  <a:lnTo>
                    <a:pt x="760437" y="9144"/>
                  </a:lnTo>
                  <a:lnTo>
                    <a:pt x="888453" y="9144"/>
                  </a:lnTo>
                  <a:lnTo>
                    <a:pt x="888453" y="0"/>
                  </a:lnTo>
                  <a:close/>
                </a:path>
                <a:path w="2037715" h="1036320">
                  <a:moveTo>
                    <a:pt x="931125" y="0"/>
                  </a:moveTo>
                  <a:lnTo>
                    <a:pt x="909789" y="0"/>
                  </a:lnTo>
                  <a:lnTo>
                    <a:pt x="909789" y="9144"/>
                  </a:lnTo>
                  <a:lnTo>
                    <a:pt x="931125" y="9144"/>
                  </a:lnTo>
                  <a:lnTo>
                    <a:pt x="931125" y="0"/>
                  </a:lnTo>
                  <a:close/>
                </a:path>
                <a:path w="2037715" h="1036320">
                  <a:moveTo>
                    <a:pt x="944841" y="949413"/>
                  </a:moveTo>
                  <a:lnTo>
                    <a:pt x="819873" y="949413"/>
                  </a:lnTo>
                  <a:lnTo>
                    <a:pt x="819873" y="958557"/>
                  </a:lnTo>
                  <a:lnTo>
                    <a:pt x="944841" y="958557"/>
                  </a:lnTo>
                  <a:lnTo>
                    <a:pt x="944841" y="949413"/>
                  </a:lnTo>
                  <a:close/>
                </a:path>
                <a:path w="2037715" h="1036320">
                  <a:moveTo>
                    <a:pt x="987501" y="949413"/>
                  </a:moveTo>
                  <a:lnTo>
                    <a:pt x="966177" y="949413"/>
                  </a:lnTo>
                  <a:lnTo>
                    <a:pt x="966177" y="958557"/>
                  </a:lnTo>
                  <a:lnTo>
                    <a:pt x="987501" y="958557"/>
                  </a:lnTo>
                  <a:lnTo>
                    <a:pt x="987501" y="949413"/>
                  </a:lnTo>
                  <a:close/>
                </a:path>
                <a:path w="2037715" h="1036320">
                  <a:moveTo>
                    <a:pt x="1077417" y="0"/>
                  </a:moveTo>
                  <a:lnTo>
                    <a:pt x="950937" y="0"/>
                  </a:lnTo>
                  <a:lnTo>
                    <a:pt x="950937" y="9144"/>
                  </a:lnTo>
                  <a:lnTo>
                    <a:pt x="1077417" y="9144"/>
                  </a:lnTo>
                  <a:lnTo>
                    <a:pt x="1077417" y="0"/>
                  </a:lnTo>
                  <a:close/>
                </a:path>
                <a:path w="2037715" h="1036320">
                  <a:moveTo>
                    <a:pt x="1120089" y="0"/>
                  </a:moveTo>
                  <a:lnTo>
                    <a:pt x="1098753" y="0"/>
                  </a:lnTo>
                  <a:lnTo>
                    <a:pt x="1098753" y="9144"/>
                  </a:lnTo>
                  <a:lnTo>
                    <a:pt x="1120089" y="9144"/>
                  </a:lnTo>
                  <a:lnTo>
                    <a:pt x="1120089" y="0"/>
                  </a:lnTo>
                  <a:close/>
                </a:path>
                <a:path w="2037715" h="1036320">
                  <a:moveTo>
                    <a:pt x="1133805" y="949413"/>
                  </a:moveTo>
                  <a:lnTo>
                    <a:pt x="1008837" y="949413"/>
                  </a:lnTo>
                  <a:lnTo>
                    <a:pt x="1008837" y="958557"/>
                  </a:lnTo>
                  <a:lnTo>
                    <a:pt x="1133805" y="958557"/>
                  </a:lnTo>
                  <a:lnTo>
                    <a:pt x="1133805" y="949413"/>
                  </a:lnTo>
                  <a:close/>
                </a:path>
                <a:path w="2037715" h="1036320">
                  <a:moveTo>
                    <a:pt x="1193241" y="813790"/>
                  </a:moveTo>
                  <a:lnTo>
                    <a:pt x="1180744" y="813790"/>
                  </a:lnTo>
                  <a:lnTo>
                    <a:pt x="1188059" y="810742"/>
                  </a:lnTo>
                  <a:lnTo>
                    <a:pt x="1191717" y="809218"/>
                  </a:lnTo>
                  <a:lnTo>
                    <a:pt x="1191260" y="807910"/>
                  </a:lnTo>
                  <a:lnTo>
                    <a:pt x="1121613" y="606526"/>
                  </a:lnTo>
                  <a:lnTo>
                    <a:pt x="1103325" y="614146"/>
                  </a:lnTo>
                  <a:lnTo>
                    <a:pt x="1171905" y="812469"/>
                  </a:lnTo>
                  <a:lnTo>
                    <a:pt x="1171905" y="813790"/>
                  </a:lnTo>
                  <a:lnTo>
                    <a:pt x="1171905" y="816838"/>
                  </a:lnTo>
                  <a:lnTo>
                    <a:pt x="1171905" y="949413"/>
                  </a:lnTo>
                  <a:lnTo>
                    <a:pt x="1155141" y="949413"/>
                  </a:lnTo>
                  <a:lnTo>
                    <a:pt x="1155141" y="958557"/>
                  </a:lnTo>
                  <a:lnTo>
                    <a:pt x="1171905" y="958557"/>
                  </a:lnTo>
                  <a:lnTo>
                    <a:pt x="1171905" y="1036281"/>
                  </a:lnTo>
                  <a:lnTo>
                    <a:pt x="1193241" y="1036281"/>
                  </a:lnTo>
                  <a:lnTo>
                    <a:pt x="1193241" y="813790"/>
                  </a:lnTo>
                  <a:close/>
                </a:path>
                <a:path w="2037715" h="1036320">
                  <a:moveTo>
                    <a:pt x="1193241" y="810742"/>
                  </a:moveTo>
                  <a:lnTo>
                    <a:pt x="1192479" y="810742"/>
                  </a:lnTo>
                  <a:lnTo>
                    <a:pt x="1193241" y="813790"/>
                  </a:lnTo>
                  <a:lnTo>
                    <a:pt x="1193241" y="810742"/>
                  </a:lnTo>
                  <a:close/>
                </a:path>
                <a:path w="2037715" h="1036320">
                  <a:moveTo>
                    <a:pt x="1219149" y="486143"/>
                  </a:moveTo>
                  <a:lnTo>
                    <a:pt x="1208481" y="475475"/>
                  </a:lnTo>
                  <a:lnTo>
                    <a:pt x="1193241" y="492620"/>
                  </a:lnTo>
                  <a:lnTo>
                    <a:pt x="1193241" y="385559"/>
                  </a:lnTo>
                  <a:lnTo>
                    <a:pt x="1171905" y="385559"/>
                  </a:lnTo>
                  <a:lnTo>
                    <a:pt x="1171905" y="493877"/>
                  </a:lnTo>
                  <a:lnTo>
                    <a:pt x="1155141" y="475475"/>
                  </a:lnTo>
                  <a:lnTo>
                    <a:pt x="1147521" y="486143"/>
                  </a:lnTo>
                  <a:lnTo>
                    <a:pt x="1171905" y="514184"/>
                  </a:lnTo>
                  <a:lnTo>
                    <a:pt x="1171905" y="516623"/>
                  </a:lnTo>
                  <a:lnTo>
                    <a:pt x="1147521" y="544055"/>
                  </a:lnTo>
                  <a:lnTo>
                    <a:pt x="1156665" y="556247"/>
                  </a:lnTo>
                  <a:lnTo>
                    <a:pt x="1171905" y="539153"/>
                  </a:lnTo>
                  <a:lnTo>
                    <a:pt x="1171905" y="574522"/>
                  </a:lnTo>
                  <a:lnTo>
                    <a:pt x="1152093" y="574522"/>
                  </a:lnTo>
                  <a:lnTo>
                    <a:pt x="1152093" y="594334"/>
                  </a:lnTo>
                  <a:lnTo>
                    <a:pt x="1213053" y="594334"/>
                  </a:lnTo>
                  <a:lnTo>
                    <a:pt x="1213053" y="574522"/>
                  </a:lnTo>
                  <a:lnTo>
                    <a:pt x="1193241" y="574522"/>
                  </a:lnTo>
                  <a:lnTo>
                    <a:pt x="1193241" y="538721"/>
                  </a:lnTo>
                  <a:lnTo>
                    <a:pt x="1208481" y="556247"/>
                  </a:lnTo>
                  <a:lnTo>
                    <a:pt x="1217625" y="544055"/>
                  </a:lnTo>
                  <a:lnTo>
                    <a:pt x="1193241" y="517296"/>
                  </a:lnTo>
                  <a:lnTo>
                    <a:pt x="1193241" y="515213"/>
                  </a:lnTo>
                  <a:lnTo>
                    <a:pt x="1219149" y="486143"/>
                  </a:lnTo>
                  <a:close/>
                </a:path>
                <a:path w="2037715" h="1036320">
                  <a:moveTo>
                    <a:pt x="1266393" y="0"/>
                  </a:moveTo>
                  <a:lnTo>
                    <a:pt x="1139901" y="0"/>
                  </a:lnTo>
                  <a:lnTo>
                    <a:pt x="1139901" y="9144"/>
                  </a:lnTo>
                  <a:lnTo>
                    <a:pt x="1266393" y="9144"/>
                  </a:lnTo>
                  <a:lnTo>
                    <a:pt x="1266393" y="0"/>
                  </a:lnTo>
                  <a:close/>
                </a:path>
                <a:path w="2037715" h="1036320">
                  <a:moveTo>
                    <a:pt x="1309052" y="0"/>
                  </a:moveTo>
                  <a:lnTo>
                    <a:pt x="1287716" y="0"/>
                  </a:lnTo>
                  <a:lnTo>
                    <a:pt x="1287716" y="9144"/>
                  </a:lnTo>
                  <a:lnTo>
                    <a:pt x="1309052" y="9144"/>
                  </a:lnTo>
                  <a:lnTo>
                    <a:pt x="1309052" y="0"/>
                  </a:lnTo>
                  <a:close/>
                </a:path>
                <a:path w="2037715" h="1036320">
                  <a:moveTo>
                    <a:pt x="1322768" y="949413"/>
                  </a:moveTo>
                  <a:lnTo>
                    <a:pt x="1197813" y="949413"/>
                  </a:lnTo>
                  <a:lnTo>
                    <a:pt x="1197813" y="958557"/>
                  </a:lnTo>
                  <a:lnTo>
                    <a:pt x="1322768" y="958557"/>
                  </a:lnTo>
                  <a:lnTo>
                    <a:pt x="1322768" y="949413"/>
                  </a:lnTo>
                  <a:close/>
                </a:path>
                <a:path w="2037715" h="1036320">
                  <a:moveTo>
                    <a:pt x="1365440" y="949413"/>
                  </a:moveTo>
                  <a:lnTo>
                    <a:pt x="1344104" y="949413"/>
                  </a:lnTo>
                  <a:lnTo>
                    <a:pt x="1344104" y="958557"/>
                  </a:lnTo>
                  <a:lnTo>
                    <a:pt x="1365440" y="958557"/>
                  </a:lnTo>
                  <a:lnTo>
                    <a:pt x="1365440" y="949413"/>
                  </a:lnTo>
                  <a:close/>
                </a:path>
                <a:path w="2037715" h="1036320">
                  <a:moveTo>
                    <a:pt x="1455356" y="0"/>
                  </a:moveTo>
                  <a:lnTo>
                    <a:pt x="1328864" y="0"/>
                  </a:lnTo>
                  <a:lnTo>
                    <a:pt x="1328864" y="9144"/>
                  </a:lnTo>
                  <a:lnTo>
                    <a:pt x="1455356" y="9144"/>
                  </a:lnTo>
                  <a:lnTo>
                    <a:pt x="1455356" y="0"/>
                  </a:lnTo>
                  <a:close/>
                </a:path>
                <a:path w="2037715" h="1036320">
                  <a:moveTo>
                    <a:pt x="1498028" y="0"/>
                  </a:moveTo>
                  <a:lnTo>
                    <a:pt x="1475168" y="0"/>
                  </a:lnTo>
                  <a:lnTo>
                    <a:pt x="1475168" y="9144"/>
                  </a:lnTo>
                  <a:lnTo>
                    <a:pt x="1498028" y="9144"/>
                  </a:lnTo>
                  <a:lnTo>
                    <a:pt x="1498028" y="0"/>
                  </a:lnTo>
                  <a:close/>
                </a:path>
                <a:path w="2037715" h="1036320">
                  <a:moveTo>
                    <a:pt x="1511744" y="949413"/>
                  </a:moveTo>
                  <a:lnTo>
                    <a:pt x="1386776" y="949413"/>
                  </a:lnTo>
                  <a:lnTo>
                    <a:pt x="1386776" y="958557"/>
                  </a:lnTo>
                  <a:lnTo>
                    <a:pt x="1511744" y="958557"/>
                  </a:lnTo>
                  <a:lnTo>
                    <a:pt x="1511744" y="949413"/>
                  </a:lnTo>
                  <a:close/>
                </a:path>
                <a:path w="2037715" h="1036320">
                  <a:moveTo>
                    <a:pt x="1554416" y="949413"/>
                  </a:moveTo>
                  <a:lnTo>
                    <a:pt x="1534604" y="949413"/>
                  </a:lnTo>
                  <a:lnTo>
                    <a:pt x="1534604" y="958557"/>
                  </a:lnTo>
                  <a:lnTo>
                    <a:pt x="1554416" y="958557"/>
                  </a:lnTo>
                  <a:lnTo>
                    <a:pt x="1554416" y="949413"/>
                  </a:lnTo>
                  <a:close/>
                </a:path>
                <a:path w="2037715" h="1036320">
                  <a:moveTo>
                    <a:pt x="1644319" y="0"/>
                  </a:moveTo>
                  <a:lnTo>
                    <a:pt x="1517840" y="0"/>
                  </a:lnTo>
                  <a:lnTo>
                    <a:pt x="1517840" y="9144"/>
                  </a:lnTo>
                  <a:lnTo>
                    <a:pt x="1644319" y="9144"/>
                  </a:lnTo>
                  <a:lnTo>
                    <a:pt x="1644319" y="0"/>
                  </a:lnTo>
                  <a:close/>
                </a:path>
                <a:path w="2037715" h="1036320">
                  <a:moveTo>
                    <a:pt x="1686991" y="0"/>
                  </a:moveTo>
                  <a:lnTo>
                    <a:pt x="1664131" y="0"/>
                  </a:lnTo>
                  <a:lnTo>
                    <a:pt x="1664131" y="9144"/>
                  </a:lnTo>
                  <a:lnTo>
                    <a:pt x="1686991" y="9144"/>
                  </a:lnTo>
                  <a:lnTo>
                    <a:pt x="1686991" y="0"/>
                  </a:lnTo>
                  <a:close/>
                </a:path>
                <a:path w="2037715" h="1036320">
                  <a:moveTo>
                    <a:pt x="1702231" y="949413"/>
                  </a:moveTo>
                  <a:lnTo>
                    <a:pt x="1577276" y="949413"/>
                  </a:lnTo>
                  <a:lnTo>
                    <a:pt x="1577276" y="958557"/>
                  </a:lnTo>
                  <a:lnTo>
                    <a:pt x="1702231" y="958557"/>
                  </a:lnTo>
                  <a:lnTo>
                    <a:pt x="1702231" y="949413"/>
                  </a:lnTo>
                  <a:close/>
                </a:path>
                <a:path w="2037715" h="1036320">
                  <a:moveTo>
                    <a:pt x="1743379" y="949413"/>
                  </a:moveTo>
                  <a:lnTo>
                    <a:pt x="1723567" y="949413"/>
                  </a:lnTo>
                  <a:lnTo>
                    <a:pt x="1723567" y="958557"/>
                  </a:lnTo>
                  <a:lnTo>
                    <a:pt x="1743379" y="958557"/>
                  </a:lnTo>
                  <a:lnTo>
                    <a:pt x="1743379" y="949413"/>
                  </a:lnTo>
                  <a:close/>
                </a:path>
                <a:path w="2037715" h="1036320">
                  <a:moveTo>
                    <a:pt x="1833295" y="0"/>
                  </a:moveTo>
                  <a:lnTo>
                    <a:pt x="1706803" y="0"/>
                  </a:lnTo>
                  <a:lnTo>
                    <a:pt x="1706803" y="9144"/>
                  </a:lnTo>
                  <a:lnTo>
                    <a:pt x="1833295" y="9144"/>
                  </a:lnTo>
                  <a:lnTo>
                    <a:pt x="1833295" y="0"/>
                  </a:lnTo>
                  <a:close/>
                </a:path>
                <a:path w="2037715" h="1036320">
                  <a:moveTo>
                    <a:pt x="1875967" y="0"/>
                  </a:moveTo>
                  <a:lnTo>
                    <a:pt x="1853107" y="0"/>
                  </a:lnTo>
                  <a:lnTo>
                    <a:pt x="1853107" y="9144"/>
                  </a:lnTo>
                  <a:lnTo>
                    <a:pt x="1875967" y="9144"/>
                  </a:lnTo>
                  <a:lnTo>
                    <a:pt x="1875967" y="0"/>
                  </a:lnTo>
                  <a:close/>
                </a:path>
                <a:path w="2037715" h="1036320">
                  <a:moveTo>
                    <a:pt x="1891207" y="949413"/>
                  </a:moveTo>
                  <a:lnTo>
                    <a:pt x="1766239" y="949413"/>
                  </a:lnTo>
                  <a:lnTo>
                    <a:pt x="1766239" y="958557"/>
                  </a:lnTo>
                  <a:lnTo>
                    <a:pt x="1891207" y="958557"/>
                  </a:lnTo>
                  <a:lnTo>
                    <a:pt x="1891207" y="949413"/>
                  </a:lnTo>
                  <a:close/>
                </a:path>
                <a:path w="2037715" h="1036320">
                  <a:moveTo>
                    <a:pt x="1932343" y="949413"/>
                  </a:moveTo>
                  <a:lnTo>
                    <a:pt x="1912531" y="949413"/>
                  </a:lnTo>
                  <a:lnTo>
                    <a:pt x="1912531" y="958557"/>
                  </a:lnTo>
                  <a:lnTo>
                    <a:pt x="1932343" y="958557"/>
                  </a:lnTo>
                  <a:lnTo>
                    <a:pt x="1932343" y="949413"/>
                  </a:lnTo>
                  <a:close/>
                </a:path>
                <a:path w="2037715" h="1036320">
                  <a:moveTo>
                    <a:pt x="2022259" y="0"/>
                  </a:moveTo>
                  <a:lnTo>
                    <a:pt x="1895779" y="0"/>
                  </a:lnTo>
                  <a:lnTo>
                    <a:pt x="1895779" y="9144"/>
                  </a:lnTo>
                  <a:lnTo>
                    <a:pt x="2022259" y="9144"/>
                  </a:lnTo>
                  <a:lnTo>
                    <a:pt x="2022259" y="0"/>
                  </a:lnTo>
                  <a:close/>
                </a:path>
                <a:path w="2037715" h="1036320">
                  <a:moveTo>
                    <a:pt x="2037499" y="902169"/>
                  </a:moveTo>
                  <a:lnTo>
                    <a:pt x="2028355" y="902169"/>
                  </a:lnTo>
                  <a:lnTo>
                    <a:pt x="2028355" y="949413"/>
                  </a:lnTo>
                  <a:lnTo>
                    <a:pt x="1955203" y="949413"/>
                  </a:lnTo>
                  <a:lnTo>
                    <a:pt x="1955203" y="958557"/>
                  </a:lnTo>
                  <a:lnTo>
                    <a:pt x="2032927" y="958557"/>
                  </a:lnTo>
                  <a:lnTo>
                    <a:pt x="2037499" y="958557"/>
                  </a:lnTo>
                  <a:lnTo>
                    <a:pt x="2037499" y="953985"/>
                  </a:lnTo>
                  <a:lnTo>
                    <a:pt x="2037499" y="902169"/>
                  </a:lnTo>
                  <a:close/>
                </a:path>
                <a:path w="2037715" h="1036320">
                  <a:moveTo>
                    <a:pt x="2037499" y="854938"/>
                  </a:moveTo>
                  <a:lnTo>
                    <a:pt x="2028355" y="854938"/>
                  </a:lnTo>
                  <a:lnTo>
                    <a:pt x="2028355" y="877785"/>
                  </a:lnTo>
                  <a:lnTo>
                    <a:pt x="2037499" y="877785"/>
                  </a:lnTo>
                  <a:lnTo>
                    <a:pt x="2037499" y="854938"/>
                  </a:lnTo>
                  <a:close/>
                </a:path>
                <a:path w="2037715" h="1036320">
                  <a:moveTo>
                    <a:pt x="2037499" y="690346"/>
                  </a:moveTo>
                  <a:lnTo>
                    <a:pt x="2028355" y="690346"/>
                  </a:lnTo>
                  <a:lnTo>
                    <a:pt x="2028355" y="832078"/>
                  </a:lnTo>
                  <a:lnTo>
                    <a:pt x="2037499" y="832078"/>
                  </a:lnTo>
                  <a:lnTo>
                    <a:pt x="2037499" y="690346"/>
                  </a:lnTo>
                  <a:close/>
                </a:path>
                <a:path w="2037715" h="1036320">
                  <a:moveTo>
                    <a:pt x="2037499" y="644626"/>
                  </a:moveTo>
                  <a:lnTo>
                    <a:pt x="2028355" y="644626"/>
                  </a:lnTo>
                  <a:lnTo>
                    <a:pt x="2028355" y="669010"/>
                  </a:lnTo>
                  <a:lnTo>
                    <a:pt x="2037499" y="669010"/>
                  </a:lnTo>
                  <a:lnTo>
                    <a:pt x="2037499" y="644626"/>
                  </a:lnTo>
                  <a:close/>
                </a:path>
                <a:path w="2037715" h="1036320">
                  <a:moveTo>
                    <a:pt x="2037499" y="481571"/>
                  </a:moveTo>
                  <a:lnTo>
                    <a:pt x="2028355" y="481571"/>
                  </a:lnTo>
                  <a:lnTo>
                    <a:pt x="2028355" y="620242"/>
                  </a:lnTo>
                  <a:lnTo>
                    <a:pt x="2037499" y="620242"/>
                  </a:lnTo>
                  <a:lnTo>
                    <a:pt x="2037499" y="481571"/>
                  </a:lnTo>
                  <a:close/>
                </a:path>
                <a:path w="2037715" h="1036320">
                  <a:moveTo>
                    <a:pt x="2037499" y="434327"/>
                  </a:moveTo>
                  <a:lnTo>
                    <a:pt x="2029879" y="434327"/>
                  </a:lnTo>
                  <a:lnTo>
                    <a:pt x="2029879" y="457187"/>
                  </a:lnTo>
                  <a:lnTo>
                    <a:pt x="2037499" y="457187"/>
                  </a:lnTo>
                  <a:lnTo>
                    <a:pt x="2037499" y="434327"/>
                  </a:lnTo>
                  <a:close/>
                </a:path>
                <a:path w="2037715" h="1036320">
                  <a:moveTo>
                    <a:pt x="2037499" y="269735"/>
                  </a:moveTo>
                  <a:lnTo>
                    <a:pt x="2029879" y="269735"/>
                  </a:lnTo>
                  <a:lnTo>
                    <a:pt x="2029879" y="411467"/>
                  </a:lnTo>
                  <a:lnTo>
                    <a:pt x="2037499" y="411467"/>
                  </a:lnTo>
                  <a:lnTo>
                    <a:pt x="2037499" y="269735"/>
                  </a:lnTo>
                  <a:close/>
                </a:path>
                <a:path w="2037715" h="1036320">
                  <a:moveTo>
                    <a:pt x="2037499" y="224028"/>
                  </a:moveTo>
                  <a:lnTo>
                    <a:pt x="2029879" y="224028"/>
                  </a:lnTo>
                  <a:lnTo>
                    <a:pt x="2029879" y="248412"/>
                  </a:lnTo>
                  <a:lnTo>
                    <a:pt x="2037499" y="248412"/>
                  </a:lnTo>
                  <a:lnTo>
                    <a:pt x="2037499" y="224028"/>
                  </a:lnTo>
                  <a:close/>
                </a:path>
                <a:path w="2037715" h="1036320">
                  <a:moveTo>
                    <a:pt x="2037499" y="60960"/>
                  </a:moveTo>
                  <a:lnTo>
                    <a:pt x="2029879" y="60960"/>
                  </a:lnTo>
                  <a:lnTo>
                    <a:pt x="2029879" y="199644"/>
                  </a:lnTo>
                  <a:lnTo>
                    <a:pt x="2037499" y="199644"/>
                  </a:lnTo>
                  <a:lnTo>
                    <a:pt x="2037499" y="60960"/>
                  </a:lnTo>
                  <a:close/>
                </a:path>
                <a:path w="2037715" h="1036320">
                  <a:moveTo>
                    <a:pt x="2037499" y="13716"/>
                  </a:moveTo>
                  <a:lnTo>
                    <a:pt x="2029879" y="13716"/>
                  </a:lnTo>
                  <a:lnTo>
                    <a:pt x="2029879" y="36576"/>
                  </a:lnTo>
                  <a:lnTo>
                    <a:pt x="2037499" y="36576"/>
                  </a:lnTo>
                  <a:lnTo>
                    <a:pt x="2037499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98583" y="5842777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89" h="9525">
                  <a:moveTo>
                    <a:pt x="21335" y="6095"/>
                  </a:moveTo>
                  <a:lnTo>
                    <a:pt x="21335" y="3047"/>
                  </a:lnTo>
                  <a:lnTo>
                    <a:pt x="0" y="3047"/>
                  </a:lnTo>
                  <a:lnTo>
                    <a:pt x="0" y="9143"/>
                  </a:lnTo>
                  <a:lnTo>
                    <a:pt x="19811" y="0"/>
                  </a:lnTo>
                  <a:lnTo>
                    <a:pt x="21335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577612" y="5118907"/>
              <a:ext cx="91436" cy="29412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836973" y="5406936"/>
              <a:ext cx="1603375" cy="666115"/>
            </a:xfrm>
            <a:custGeom>
              <a:avLst/>
              <a:gdLst/>
              <a:ahLst/>
              <a:cxnLst/>
              <a:rect l="l" t="t" r="r" b="b"/>
              <a:pathLst>
                <a:path w="1603375" h="666114">
                  <a:moveTo>
                    <a:pt x="88392" y="441947"/>
                  </a:moveTo>
                  <a:lnTo>
                    <a:pt x="76809" y="441947"/>
                  </a:lnTo>
                  <a:lnTo>
                    <a:pt x="83515" y="438899"/>
                  </a:lnTo>
                  <a:lnTo>
                    <a:pt x="86868" y="437375"/>
                  </a:lnTo>
                  <a:lnTo>
                    <a:pt x="86423" y="436118"/>
                  </a:lnTo>
                  <a:lnTo>
                    <a:pt x="16764" y="234683"/>
                  </a:lnTo>
                  <a:lnTo>
                    <a:pt x="0" y="242303"/>
                  </a:lnTo>
                  <a:lnTo>
                    <a:pt x="70104" y="444995"/>
                  </a:lnTo>
                  <a:lnTo>
                    <a:pt x="71628" y="444309"/>
                  </a:lnTo>
                  <a:lnTo>
                    <a:pt x="71628" y="444995"/>
                  </a:lnTo>
                  <a:lnTo>
                    <a:pt x="71628" y="664438"/>
                  </a:lnTo>
                  <a:lnTo>
                    <a:pt x="88392" y="664438"/>
                  </a:lnTo>
                  <a:lnTo>
                    <a:pt x="88392" y="441947"/>
                  </a:lnTo>
                  <a:close/>
                </a:path>
                <a:path w="1603375" h="666114">
                  <a:moveTo>
                    <a:pt x="88392" y="438899"/>
                  </a:moveTo>
                  <a:lnTo>
                    <a:pt x="87630" y="438899"/>
                  </a:lnTo>
                  <a:lnTo>
                    <a:pt x="88392" y="441947"/>
                  </a:lnTo>
                  <a:lnTo>
                    <a:pt x="88392" y="438899"/>
                  </a:lnTo>
                  <a:close/>
                </a:path>
                <a:path w="1603375" h="666114">
                  <a:moveTo>
                    <a:pt x="387083" y="441947"/>
                  </a:moveTo>
                  <a:lnTo>
                    <a:pt x="375500" y="441947"/>
                  </a:lnTo>
                  <a:lnTo>
                    <a:pt x="382206" y="438899"/>
                  </a:lnTo>
                  <a:lnTo>
                    <a:pt x="385559" y="437375"/>
                  </a:lnTo>
                  <a:lnTo>
                    <a:pt x="385114" y="436118"/>
                  </a:lnTo>
                  <a:lnTo>
                    <a:pt x="313931" y="234683"/>
                  </a:lnTo>
                  <a:lnTo>
                    <a:pt x="297167" y="242303"/>
                  </a:lnTo>
                  <a:lnTo>
                    <a:pt x="368795" y="444995"/>
                  </a:lnTo>
                  <a:lnTo>
                    <a:pt x="370319" y="444309"/>
                  </a:lnTo>
                  <a:lnTo>
                    <a:pt x="370319" y="444995"/>
                  </a:lnTo>
                  <a:lnTo>
                    <a:pt x="370319" y="665962"/>
                  </a:lnTo>
                  <a:lnTo>
                    <a:pt x="387083" y="665962"/>
                  </a:lnTo>
                  <a:lnTo>
                    <a:pt x="387083" y="441947"/>
                  </a:lnTo>
                  <a:close/>
                </a:path>
                <a:path w="1603375" h="666114">
                  <a:moveTo>
                    <a:pt x="387083" y="438899"/>
                  </a:moveTo>
                  <a:lnTo>
                    <a:pt x="386321" y="438899"/>
                  </a:lnTo>
                  <a:lnTo>
                    <a:pt x="387083" y="441947"/>
                  </a:lnTo>
                  <a:lnTo>
                    <a:pt x="387083" y="438899"/>
                  </a:lnTo>
                  <a:close/>
                </a:path>
                <a:path w="1603375" h="666114">
                  <a:moveTo>
                    <a:pt x="684250" y="441947"/>
                  </a:moveTo>
                  <a:lnTo>
                    <a:pt x="672668" y="441947"/>
                  </a:lnTo>
                  <a:lnTo>
                    <a:pt x="679373" y="438899"/>
                  </a:lnTo>
                  <a:lnTo>
                    <a:pt x="682726" y="437375"/>
                  </a:lnTo>
                  <a:lnTo>
                    <a:pt x="682269" y="436079"/>
                  </a:lnTo>
                  <a:lnTo>
                    <a:pt x="612622" y="234683"/>
                  </a:lnTo>
                  <a:lnTo>
                    <a:pt x="595858" y="242303"/>
                  </a:lnTo>
                  <a:lnTo>
                    <a:pt x="664438" y="440626"/>
                  </a:lnTo>
                  <a:lnTo>
                    <a:pt x="664438" y="441947"/>
                  </a:lnTo>
                  <a:lnTo>
                    <a:pt x="664438" y="444995"/>
                  </a:lnTo>
                  <a:lnTo>
                    <a:pt x="664438" y="664438"/>
                  </a:lnTo>
                  <a:lnTo>
                    <a:pt x="684250" y="664438"/>
                  </a:lnTo>
                  <a:lnTo>
                    <a:pt x="684250" y="441947"/>
                  </a:lnTo>
                  <a:close/>
                </a:path>
                <a:path w="1603375" h="666114">
                  <a:moveTo>
                    <a:pt x="684250" y="438899"/>
                  </a:moveTo>
                  <a:lnTo>
                    <a:pt x="683488" y="438899"/>
                  </a:lnTo>
                  <a:lnTo>
                    <a:pt x="684250" y="441947"/>
                  </a:lnTo>
                  <a:lnTo>
                    <a:pt x="684250" y="438899"/>
                  </a:lnTo>
                  <a:close/>
                </a:path>
                <a:path w="1603375" h="666114">
                  <a:moveTo>
                    <a:pt x="1281633" y="441947"/>
                  </a:moveTo>
                  <a:lnTo>
                    <a:pt x="1270050" y="441947"/>
                  </a:lnTo>
                  <a:lnTo>
                    <a:pt x="1276756" y="438899"/>
                  </a:lnTo>
                  <a:lnTo>
                    <a:pt x="1280109" y="437375"/>
                  </a:lnTo>
                  <a:lnTo>
                    <a:pt x="1279652" y="436079"/>
                  </a:lnTo>
                  <a:lnTo>
                    <a:pt x="1210005" y="234683"/>
                  </a:lnTo>
                  <a:lnTo>
                    <a:pt x="1191717" y="242303"/>
                  </a:lnTo>
                  <a:lnTo>
                    <a:pt x="1261821" y="440690"/>
                  </a:lnTo>
                  <a:lnTo>
                    <a:pt x="1261821" y="441947"/>
                  </a:lnTo>
                  <a:lnTo>
                    <a:pt x="1261821" y="444995"/>
                  </a:lnTo>
                  <a:lnTo>
                    <a:pt x="1261821" y="664438"/>
                  </a:lnTo>
                  <a:lnTo>
                    <a:pt x="1281633" y="664438"/>
                  </a:lnTo>
                  <a:lnTo>
                    <a:pt x="1281633" y="441947"/>
                  </a:lnTo>
                  <a:close/>
                </a:path>
                <a:path w="1603375" h="666114">
                  <a:moveTo>
                    <a:pt x="1281633" y="438899"/>
                  </a:moveTo>
                  <a:lnTo>
                    <a:pt x="1280871" y="438899"/>
                  </a:lnTo>
                  <a:lnTo>
                    <a:pt x="1281633" y="441947"/>
                  </a:lnTo>
                  <a:lnTo>
                    <a:pt x="1281633" y="438899"/>
                  </a:lnTo>
                  <a:close/>
                </a:path>
                <a:path w="1603375" h="666114">
                  <a:moveTo>
                    <a:pt x="1577276" y="438899"/>
                  </a:moveTo>
                  <a:lnTo>
                    <a:pt x="1576514" y="438899"/>
                  </a:lnTo>
                  <a:lnTo>
                    <a:pt x="1577276" y="441947"/>
                  </a:lnTo>
                  <a:lnTo>
                    <a:pt x="1577276" y="438899"/>
                  </a:lnTo>
                  <a:close/>
                </a:path>
                <a:path w="1603375" h="666114">
                  <a:moveTo>
                    <a:pt x="1577276" y="437375"/>
                  </a:moveTo>
                  <a:lnTo>
                    <a:pt x="1505648" y="234683"/>
                  </a:lnTo>
                  <a:lnTo>
                    <a:pt x="1488884" y="242303"/>
                  </a:lnTo>
                  <a:lnTo>
                    <a:pt x="1560512" y="444995"/>
                  </a:lnTo>
                  <a:lnTo>
                    <a:pt x="1560512" y="664438"/>
                  </a:lnTo>
                  <a:lnTo>
                    <a:pt x="1577276" y="664438"/>
                  </a:lnTo>
                  <a:lnTo>
                    <a:pt x="1577276" y="441947"/>
                  </a:lnTo>
                  <a:lnTo>
                    <a:pt x="1567218" y="441947"/>
                  </a:lnTo>
                  <a:lnTo>
                    <a:pt x="1573923" y="438899"/>
                  </a:lnTo>
                  <a:lnTo>
                    <a:pt x="1576247" y="437845"/>
                  </a:lnTo>
                  <a:lnTo>
                    <a:pt x="1577276" y="437375"/>
                  </a:lnTo>
                  <a:close/>
                </a:path>
                <a:path w="1603375" h="666114">
                  <a:moveTo>
                    <a:pt x="1603184" y="114300"/>
                  </a:moveTo>
                  <a:lnTo>
                    <a:pt x="1592516" y="103632"/>
                  </a:lnTo>
                  <a:lnTo>
                    <a:pt x="1577276" y="120777"/>
                  </a:lnTo>
                  <a:lnTo>
                    <a:pt x="1577276" y="10668"/>
                  </a:lnTo>
                  <a:lnTo>
                    <a:pt x="1577276" y="9144"/>
                  </a:lnTo>
                  <a:lnTo>
                    <a:pt x="1577276" y="0"/>
                  </a:lnTo>
                  <a:lnTo>
                    <a:pt x="1569656" y="0"/>
                  </a:lnTo>
                  <a:lnTo>
                    <a:pt x="1569656" y="9144"/>
                  </a:lnTo>
                  <a:lnTo>
                    <a:pt x="1568132" y="9144"/>
                  </a:lnTo>
                  <a:lnTo>
                    <a:pt x="1568132" y="0"/>
                  </a:lnTo>
                  <a:lnTo>
                    <a:pt x="80772" y="0"/>
                  </a:lnTo>
                  <a:lnTo>
                    <a:pt x="79248" y="0"/>
                  </a:lnTo>
                  <a:lnTo>
                    <a:pt x="71628" y="0"/>
                  </a:lnTo>
                  <a:lnTo>
                    <a:pt x="71628" y="9144"/>
                  </a:lnTo>
                  <a:lnTo>
                    <a:pt x="71628" y="10668"/>
                  </a:lnTo>
                  <a:lnTo>
                    <a:pt x="71628" y="126504"/>
                  </a:lnTo>
                  <a:lnTo>
                    <a:pt x="50292" y="103632"/>
                  </a:lnTo>
                  <a:lnTo>
                    <a:pt x="41148" y="114300"/>
                  </a:lnTo>
                  <a:lnTo>
                    <a:pt x="67868" y="143586"/>
                  </a:lnTo>
                  <a:lnTo>
                    <a:pt x="41148" y="172212"/>
                  </a:lnTo>
                  <a:lnTo>
                    <a:pt x="51816" y="184404"/>
                  </a:lnTo>
                  <a:lnTo>
                    <a:pt x="71628" y="162712"/>
                  </a:lnTo>
                  <a:lnTo>
                    <a:pt x="71628" y="202679"/>
                  </a:lnTo>
                  <a:lnTo>
                    <a:pt x="48768" y="202679"/>
                  </a:lnTo>
                  <a:lnTo>
                    <a:pt x="48768" y="222491"/>
                  </a:lnTo>
                  <a:lnTo>
                    <a:pt x="108204" y="222491"/>
                  </a:lnTo>
                  <a:lnTo>
                    <a:pt x="108204" y="202679"/>
                  </a:lnTo>
                  <a:lnTo>
                    <a:pt x="88392" y="202679"/>
                  </a:lnTo>
                  <a:lnTo>
                    <a:pt x="88392" y="166052"/>
                  </a:lnTo>
                  <a:lnTo>
                    <a:pt x="105156" y="184404"/>
                  </a:lnTo>
                  <a:lnTo>
                    <a:pt x="114300" y="172212"/>
                  </a:lnTo>
                  <a:lnTo>
                    <a:pt x="88392" y="144475"/>
                  </a:lnTo>
                  <a:lnTo>
                    <a:pt x="115824" y="114300"/>
                  </a:lnTo>
                  <a:lnTo>
                    <a:pt x="105156" y="103632"/>
                  </a:lnTo>
                  <a:lnTo>
                    <a:pt x="88392" y="121602"/>
                  </a:lnTo>
                  <a:lnTo>
                    <a:pt x="88392" y="19812"/>
                  </a:lnTo>
                  <a:lnTo>
                    <a:pt x="370319" y="19812"/>
                  </a:lnTo>
                  <a:lnTo>
                    <a:pt x="370319" y="125387"/>
                  </a:lnTo>
                  <a:lnTo>
                    <a:pt x="350507" y="103632"/>
                  </a:lnTo>
                  <a:lnTo>
                    <a:pt x="341363" y="114300"/>
                  </a:lnTo>
                  <a:lnTo>
                    <a:pt x="367131" y="143230"/>
                  </a:lnTo>
                  <a:lnTo>
                    <a:pt x="341363" y="172212"/>
                  </a:lnTo>
                  <a:lnTo>
                    <a:pt x="352031" y="184404"/>
                  </a:lnTo>
                  <a:lnTo>
                    <a:pt x="370319" y="163372"/>
                  </a:lnTo>
                  <a:lnTo>
                    <a:pt x="370319" y="202679"/>
                  </a:lnTo>
                  <a:lnTo>
                    <a:pt x="347459" y="202679"/>
                  </a:lnTo>
                  <a:lnTo>
                    <a:pt x="347459" y="222491"/>
                  </a:lnTo>
                  <a:lnTo>
                    <a:pt x="408419" y="222491"/>
                  </a:lnTo>
                  <a:lnTo>
                    <a:pt x="408419" y="202679"/>
                  </a:lnTo>
                  <a:lnTo>
                    <a:pt x="387083" y="202679"/>
                  </a:lnTo>
                  <a:lnTo>
                    <a:pt x="387083" y="165608"/>
                  </a:lnTo>
                  <a:lnTo>
                    <a:pt x="403847" y="184404"/>
                  </a:lnTo>
                  <a:lnTo>
                    <a:pt x="412991" y="172212"/>
                  </a:lnTo>
                  <a:lnTo>
                    <a:pt x="387223" y="143941"/>
                  </a:lnTo>
                  <a:lnTo>
                    <a:pt x="412991" y="114300"/>
                  </a:lnTo>
                  <a:lnTo>
                    <a:pt x="402323" y="103632"/>
                  </a:lnTo>
                  <a:lnTo>
                    <a:pt x="387083" y="120777"/>
                  </a:lnTo>
                  <a:lnTo>
                    <a:pt x="387083" y="19812"/>
                  </a:lnTo>
                  <a:lnTo>
                    <a:pt x="664438" y="19812"/>
                  </a:lnTo>
                  <a:lnTo>
                    <a:pt x="664438" y="120777"/>
                  </a:lnTo>
                  <a:lnTo>
                    <a:pt x="649198" y="103632"/>
                  </a:lnTo>
                  <a:lnTo>
                    <a:pt x="640054" y="114300"/>
                  </a:lnTo>
                  <a:lnTo>
                    <a:pt x="664438" y="142341"/>
                  </a:lnTo>
                  <a:lnTo>
                    <a:pt x="664438" y="144780"/>
                  </a:lnTo>
                  <a:lnTo>
                    <a:pt x="640054" y="172212"/>
                  </a:lnTo>
                  <a:lnTo>
                    <a:pt x="649198" y="184404"/>
                  </a:lnTo>
                  <a:lnTo>
                    <a:pt x="664438" y="167309"/>
                  </a:lnTo>
                  <a:lnTo>
                    <a:pt x="664438" y="202679"/>
                  </a:lnTo>
                  <a:lnTo>
                    <a:pt x="644626" y="202679"/>
                  </a:lnTo>
                  <a:lnTo>
                    <a:pt x="644626" y="222491"/>
                  </a:lnTo>
                  <a:lnTo>
                    <a:pt x="704062" y="222491"/>
                  </a:lnTo>
                  <a:lnTo>
                    <a:pt x="704062" y="202679"/>
                  </a:lnTo>
                  <a:lnTo>
                    <a:pt x="684250" y="202679"/>
                  </a:lnTo>
                  <a:lnTo>
                    <a:pt x="684250" y="165125"/>
                  </a:lnTo>
                  <a:lnTo>
                    <a:pt x="701014" y="184404"/>
                  </a:lnTo>
                  <a:lnTo>
                    <a:pt x="710158" y="172212"/>
                  </a:lnTo>
                  <a:lnTo>
                    <a:pt x="685139" y="144081"/>
                  </a:lnTo>
                  <a:lnTo>
                    <a:pt x="711682" y="114300"/>
                  </a:lnTo>
                  <a:lnTo>
                    <a:pt x="701014" y="103632"/>
                  </a:lnTo>
                  <a:lnTo>
                    <a:pt x="684250" y="122491"/>
                  </a:lnTo>
                  <a:lnTo>
                    <a:pt x="684250" y="19812"/>
                  </a:lnTo>
                  <a:lnTo>
                    <a:pt x="1261821" y="19812"/>
                  </a:lnTo>
                  <a:lnTo>
                    <a:pt x="1261821" y="124206"/>
                  </a:lnTo>
                  <a:lnTo>
                    <a:pt x="1243533" y="103632"/>
                  </a:lnTo>
                  <a:lnTo>
                    <a:pt x="1234389" y="114300"/>
                  </a:lnTo>
                  <a:lnTo>
                    <a:pt x="1259840" y="143586"/>
                  </a:lnTo>
                  <a:lnTo>
                    <a:pt x="1234389" y="172212"/>
                  </a:lnTo>
                  <a:lnTo>
                    <a:pt x="1245057" y="184404"/>
                  </a:lnTo>
                  <a:lnTo>
                    <a:pt x="1261821" y="165125"/>
                  </a:lnTo>
                  <a:lnTo>
                    <a:pt x="1261821" y="202679"/>
                  </a:lnTo>
                  <a:lnTo>
                    <a:pt x="1240485" y="202679"/>
                  </a:lnTo>
                  <a:lnTo>
                    <a:pt x="1240485" y="222491"/>
                  </a:lnTo>
                  <a:lnTo>
                    <a:pt x="1299921" y="222491"/>
                  </a:lnTo>
                  <a:lnTo>
                    <a:pt x="1299921" y="202679"/>
                  </a:lnTo>
                  <a:lnTo>
                    <a:pt x="1281633" y="202679"/>
                  </a:lnTo>
                  <a:lnTo>
                    <a:pt x="1281633" y="168630"/>
                  </a:lnTo>
                  <a:lnTo>
                    <a:pt x="1295349" y="184404"/>
                  </a:lnTo>
                  <a:lnTo>
                    <a:pt x="1304493" y="172212"/>
                  </a:lnTo>
                  <a:lnTo>
                    <a:pt x="1281633" y="146494"/>
                  </a:lnTo>
                  <a:lnTo>
                    <a:pt x="1281633" y="142341"/>
                  </a:lnTo>
                  <a:lnTo>
                    <a:pt x="1306017" y="114300"/>
                  </a:lnTo>
                  <a:lnTo>
                    <a:pt x="1295349" y="103632"/>
                  </a:lnTo>
                  <a:lnTo>
                    <a:pt x="1281633" y="119062"/>
                  </a:lnTo>
                  <a:lnTo>
                    <a:pt x="1281633" y="19812"/>
                  </a:lnTo>
                  <a:lnTo>
                    <a:pt x="1560512" y="19812"/>
                  </a:lnTo>
                  <a:lnTo>
                    <a:pt x="1560512" y="125920"/>
                  </a:lnTo>
                  <a:lnTo>
                    <a:pt x="1540700" y="103632"/>
                  </a:lnTo>
                  <a:lnTo>
                    <a:pt x="1531556" y="114300"/>
                  </a:lnTo>
                  <a:lnTo>
                    <a:pt x="1557007" y="143586"/>
                  </a:lnTo>
                  <a:lnTo>
                    <a:pt x="1531556" y="172212"/>
                  </a:lnTo>
                  <a:lnTo>
                    <a:pt x="1542224" y="184404"/>
                  </a:lnTo>
                  <a:lnTo>
                    <a:pt x="1560512" y="163372"/>
                  </a:lnTo>
                  <a:lnTo>
                    <a:pt x="1560512" y="202679"/>
                  </a:lnTo>
                  <a:lnTo>
                    <a:pt x="1536128" y="202679"/>
                  </a:lnTo>
                  <a:lnTo>
                    <a:pt x="1536128" y="222491"/>
                  </a:lnTo>
                  <a:lnTo>
                    <a:pt x="1598612" y="222491"/>
                  </a:lnTo>
                  <a:lnTo>
                    <a:pt x="1598612" y="202679"/>
                  </a:lnTo>
                  <a:lnTo>
                    <a:pt x="1577276" y="202679"/>
                  </a:lnTo>
                  <a:lnTo>
                    <a:pt x="1577276" y="166878"/>
                  </a:lnTo>
                  <a:lnTo>
                    <a:pt x="1592516" y="184404"/>
                  </a:lnTo>
                  <a:lnTo>
                    <a:pt x="1601660" y="172212"/>
                  </a:lnTo>
                  <a:lnTo>
                    <a:pt x="1577276" y="144792"/>
                  </a:lnTo>
                  <a:lnTo>
                    <a:pt x="1577276" y="144106"/>
                  </a:lnTo>
                  <a:lnTo>
                    <a:pt x="1603184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70441" y="6062161"/>
              <a:ext cx="88514" cy="8546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169133" y="6062161"/>
              <a:ext cx="86990" cy="8546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64777" y="6062161"/>
              <a:ext cx="90038" cy="8546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63469" y="6062161"/>
              <a:ext cx="90038" cy="8546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063685" y="6062161"/>
              <a:ext cx="86990" cy="8546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60853" y="6062161"/>
              <a:ext cx="90038" cy="8546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620028" y="5069887"/>
              <a:ext cx="72132" cy="8127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598947" y="4591634"/>
              <a:ext cx="113030" cy="483234"/>
            </a:xfrm>
            <a:custGeom>
              <a:avLst/>
              <a:gdLst/>
              <a:ahLst/>
              <a:cxnLst/>
              <a:rect l="l" t="t" r="r" b="b"/>
              <a:pathLst>
                <a:path w="113029" h="483235">
                  <a:moveTo>
                    <a:pt x="112763" y="463270"/>
                  </a:moveTo>
                  <a:lnTo>
                    <a:pt x="68567" y="463270"/>
                  </a:lnTo>
                  <a:lnTo>
                    <a:pt x="68567" y="326123"/>
                  </a:lnTo>
                  <a:lnTo>
                    <a:pt x="70091" y="326123"/>
                  </a:lnTo>
                  <a:lnTo>
                    <a:pt x="70091" y="0"/>
                  </a:lnTo>
                  <a:lnTo>
                    <a:pt x="50279" y="0"/>
                  </a:lnTo>
                  <a:lnTo>
                    <a:pt x="50279" y="155435"/>
                  </a:lnTo>
                  <a:lnTo>
                    <a:pt x="48755" y="155435"/>
                  </a:lnTo>
                  <a:lnTo>
                    <a:pt x="48755" y="463270"/>
                  </a:lnTo>
                  <a:lnTo>
                    <a:pt x="0" y="463270"/>
                  </a:lnTo>
                  <a:lnTo>
                    <a:pt x="0" y="483082"/>
                  </a:lnTo>
                  <a:lnTo>
                    <a:pt x="112763" y="483082"/>
                  </a:lnTo>
                  <a:lnTo>
                    <a:pt x="112763" y="4632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912367" y="1998978"/>
            <a:ext cx="2338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Estructura de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952F"/>
                </a:solidFill>
                <a:latin typeface="Arial"/>
                <a:cs typeface="Arial"/>
              </a:rPr>
              <a:t>la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distribución 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BT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12367" y="2373882"/>
            <a:ext cx="677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Nivel</a:t>
            </a:r>
            <a:r>
              <a:rPr sz="1200" b="1" spc="-4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=</a:t>
            </a:r>
            <a:r>
              <a:rPr sz="1200" spc="-6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entrada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575324" y="2556762"/>
            <a:ext cx="803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General</a:t>
            </a:r>
            <a:r>
              <a:rPr sz="1200" spc="-7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BT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12367" y="2902710"/>
            <a:ext cx="913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Nivel</a:t>
            </a:r>
            <a:r>
              <a:rPr sz="1200" b="1" spc="-4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17145" marR="5080">
              <a:lnSpc>
                <a:spcPct val="100000"/>
              </a:lnSpc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=</a:t>
            </a:r>
            <a:r>
              <a:rPr sz="12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tableros</a:t>
            </a:r>
            <a:r>
              <a:rPr sz="12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1200" spc="-3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alimentación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575324" y="3606798"/>
            <a:ext cx="752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Tablero</a:t>
            </a:r>
            <a:r>
              <a:rPr sz="1200" spc="-6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588024" y="3789678"/>
            <a:ext cx="767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is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ri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b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u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1200" spc="-15" dirty="0">
                <a:solidFill>
                  <a:srgbClr val="00952F"/>
                </a:solidFill>
                <a:latin typeface="Arial MT"/>
                <a:cs typeface="Arial MT"/>
              </a:rPr>
              <a:t>i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ó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588024" y="3971034"/>
            <a:ext cx="85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16948" y="3789678"/>
            <a:ext cx="92583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Nivel</a:t>
            </a:r>
            <a:r>
              <a:rPr sz="1200" b="1" spc="-4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=</a:t>
            </a:r>
            <a:r>
              <a:rPr sz="1200" spc="-7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distribución </a:t>
            </a:r>
            <a:r>
              <a:rPr sz="1200" spc="-3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2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potencia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588024" y="4153914"/>
            <a:ext cx="66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nt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r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ol</a:t>
            </a:r>
            <a:r>
              <a:rPr sz="12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e 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motores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575324" y="5031738"/>
            <a:ext cx="727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Tableros 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 te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r</a:t>
            </a:r>
            <a:r>
              <a:rPr sz="1200" spc="5" dirty="0">
                <a:solidFill>
                  <a:srgbClr val="00952F"/>
                </a:solidFill>
                <a:latin typeface="Arial MT"/>
                <a:cs typeface="Arial MT"/>
              </a:rPr>
              <a:t>m</a:t>
            </a:r>
            <a:r>
              <a:rPr sz="1200" spc="-15" dirty="0">
                <a:solidFill>
                  <a:srgbClr val="00952F"/>
                </a:solidFill>
                <a:latin typeface="Arial MT"/>
                <a:cs typeface="Arial MT"/>
              </a:rPr>
              <a:t>i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n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200" spc="-15" dirty="0">
                <a:solidFill>
                  <a:srgbClr val="00952F"/>
                </a:solidFill>
                <a:latin typeface="Arial MT"/>
                <a:cs typeface="Arial MT"/>
              </a:rPr>
              <a:t>l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12367" y="5031738"/>
            <a:ext cx="930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952F"/>
                </a:solidFill>
                <a:latin typeface="Arial"/>
                <a:cs typeface="Arial"/>
              </a:rPr>
              <a:t>Nivel</a:t>
            </a:r>
            <a:r>
              <a:rPr sz="1200" b="1" spc="-4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952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  <a:p>
            <a:pPr marL="17145" marR="5080">
              <a:lnSpc>
                <a:spcPct val="100000"/>
              </a:lnSpc>
            </a:pP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=</a:t>
            </a:r>
            <a:r>
              <a:rPr sz="1200" spc="-7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distribución </a:t>
            </a:r>
            <a:r>
              <a:rPr sz="1200" spc="-3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terminal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887169" y="5927850"/>
            <a:ext cx="683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200" spc="-5" dirty="0">
                <a:solidFill>
                  <a:srgbClr val="00952F"/>
                </a:solidFill>
                <a:latin typeface="Arial MT"/>
                <a:cs typeface="Arial MT"/>
              </a:rPr>
              <a:t>r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g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200" spc="-15" dirty="0">
                <a:solidFill>
                  <a:srgbClr val="00952F"/>
                </a:solidFill>
                <a:latin typeface="Arial MT"/>
                <a:cs typeface="Arial MT"/>
              </a:rPr>
              <a:t>s</a:t>
            </a:r>
            <a:r>
              <a:rPr sz="1200" spc="-10" dirty="0">
                <a:solidFill>
                  <a:srgbClr val="00952F"/>
                </a:solidFill>
                <a:latin typeface="Arial MT"/>
                <a:cs typeface="Arial MT"/>
              </a:rPr>
              <a:t>1</a:t>
            </a:r>
            <a:r>
              <a:rPr sz="1200" dirty="0">
                <a:solidFill>
                  <a:srgbClr val="00952F"/>
                </a:solidFill>
                <a:latin typeface="Arial MT"/>
                <a:cs typeface="Arial MT"/>
              </a:rPr>
              <a:t>4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0151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Protecciones</a:t>
            </a:r>
            <a:r>
              <a:rPr spc="-30" dirty="0"/>
              <a:t> </a:t>
            </a:r>
            <a:r>
              <a:rPr spc="-5" dirty="0"/>
              <a:t>en</a:t>
            </a:r>
            <a:r>
              <a:rPr spc="-30" dirty="0"/>
              <a:t> </a:t>
            </a:r>
            <a:r>
              <a:rPr spc="-5" dirty="0"/>
              <a:t>BT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2367" y="1860936"/>
            <a:ext cx="4104640" cy="459867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7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Proteger</a:t>
            </a:r>
            <a:r>
              <a:rPr sz="2000" spc="-4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contra</a:t>
            </a:r>
            <a:r>
              <a:rPr sz="20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Cortocircuítos</a:t>
            </a:r>
            <a:endParaRPr sz="20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48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Proteger</a:t>
            </a:r>
            <a:r>
              <a:rPr sz="20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contra</a:t>
            </a:r>
            <a:r>
              <a:rPr sz="20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Sobrecargas</a:t>
            </a:r>
            <a:endParaRPr sz="20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47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Proteger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Contra las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Fallas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 Tierra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952F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5" dirty="0">
                <a:solidFill>
                  <a:srgbClr val="009900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00990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900"/>
                </a:solidFill>
                <a:latin typeface="Arial MT"/>
                <a:cs typeface="Arial MT"/>
              </a:rPr>
              <a:t>quien</a:t>
            </a:r>
            <a:r>
              <a:rPr sz="2000" spc="-25" dirty="0">
                <a:solidFill>
                  <a:srgbClr val="0099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900"/>
                </a:solidFill>
                <a:latin typeface="Arial MT"/>
                <a:cs typeface="Arial MT"/>
              </a:rPr>
              <a:t>?</a:t>
            </a:r>
            <a:endParaRPr sz="20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5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Equipos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Instalaciones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616368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900"/>
                </a:solidFill>
                <a:latin typeface="Arial MT"/>
                <a:cs typeface="Arial MT"/>
              </a:rPr>
              <a:t>En</a:t>
            </a:r>
            <a:r>
              <a:rPr sz="2000" spc="-35" dirty="0">
                <a:solidFill>
                  <a:srgbClr val="0099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900"/>
                </a:solidFill>
                <a:latin typeface="Arial MT"/>
                <a:cs typeface="Arial MT"/>
              </a:rPr>
              <a:t>donde</a:t>
            </a:r>
            <a:r>
              <a:rPr sz="2000" spc="-45" dirty="0">
                <a:solidFill>
                  <a:srgbClr val="0099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900"/>
                </a:solidFill>
                <a:latin typeface="Arial MT"/>
                <a:cs typeface="Arial MT"/>
              </a:rPr>
              <a:t>?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Sector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Industria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Sector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Construcción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97751" y="1510283"/>
            <a:ext cx="2971800" cy="2287905"/>
            <a:chOff x="6397751" y="1510283"/>
            <a:chExt cx="2971800" cy="22879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3951" y="1586483"/>
              <a:ext cx="2895599" cy="22113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7751" y="1510283"/>
              <a:ext cx="2895599" cy="22113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B00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0552" y="737107"/>
            <a:ext cx="6047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Sistemas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de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conexión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tierra</a:t>
            </a:r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0552" y="596899"/>
            <a:ext cx="5597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Sistemas</a:t>
            </a:r>
            <a:r>
              <a:rPr sz="3200" spc="-1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de</a:t>
            </a:r>
            <a:r>
              <a:rPr sz="3200" spc="-25" dirty="0">
                <a:solidFill>
                  <a:srgbClr val="009900"/>
                </a:solidFill>
              </a:rPr>
              <a:t> </a:t>
            </a:r>
            <a:r>
              <a:rPr sz="3200" spc="-10" dirty="0">
                <a:solidFill>
                  <a:srgbClr val="009900"/>
                </a:solidFill>
              </a:rPr>
              <a:t>Conexión</a:t>
            </a:r>
            <a:r>
              <a:rPr sz="3200" spc="-25" dirty="0">
                <a:solidFill>
                  <a:srgbClr val="009900"/>
                </a:solidFill>
              </a:rPr>
              <a:t> </a:t>
            </a:r>
            <a:r>
              <a:rPr sz="3200" spc="5" dirty="0">
                <a:solidFill>
                  <a:srgbClr val="009900"/>
                </a:solidFill>
              </a:rPr>
              <a:t>a</a:t>
            </a:r>
            <a:r>
              <a:rPr sz="3200" spc="-3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Tierra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6038" y="1264569"/>
            <a:ext cx="2783189" cy="23171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0552" y="1854198"/>
            <a:ext cx="8120380" cy="1953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3674745" algn="just">
              <a:lnSpc>
                <a:spcPct val="99700"/>
              </a:lnSpc>
              <a:spcBef>
                <a:spcPts val="110"/>
              </a:spcBef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elección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estos métodos determina las medidas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necesarias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para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aportar protección contra riesgos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contactos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indirectos.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Arial MT"/>
              <a:cs typeface="Arial MT"/>
            </a:endParaRPr>
          </a:p>
          <a:p>
            <a:pPr marL="12700" marR="3674110" algn="just">
              <a:lnSpc>
                <a:spcPct val="99700"/>
              </a:lnSpc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esquema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conexión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a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tierra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debe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cumplir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criterios protección, elegidas por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proyectista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un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esquema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distribución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eléctrica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una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instalación.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50">
              <a:latin typeface="Arial MT"/>
              <a:cs typeface="Arial MT"/>
            </a:endParaRPr>
          </a:p>
          <a:p>
            <a:pPr marL="5059680">
              <a:lnSpc>
                <a:spcPct val="100000"/>
              </a:lnSpc>
              <a:spcBef>
                <a:spcPts val="5"/>
              </a:spcBef>
            </a:pP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Esquema</a:t>
            </a:r>
            <a:r>
              <a:rPr sz="1000" b="1" spc="-1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TT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(conductor</a:t>
            </a:r>
            <a:r>
              <a:rPr sz="1000" b="1" spc="-2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neutro</a:t>
            </a:r>
            <a:r>
              <a:rPr sz="1000" b="1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conectado a</a:t>
            </a:r>
            <a:r>
              <a:rPr sz="1000" b="1" spc="-1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tierra)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4748" y="4167043"/>
            <a:ext cx="2745849" cy="23613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7783" y="4186271"/>
            <a:ext cx="2775783" cy="23228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83831" y="6653273"/>
            <a:ext cx="4783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Esquemas</a:t>
            </a:r>
            <a:r>
              <a:rPr sz="1000" b="1" dirty="0">
                <a:solidFill>
                  <a:srgbClr val="616368"/>
                </a:solidFill>
                <a:latin typeface="Arial"/>
                <a:cs typeface="Arial"/>
              </a:rPr>
              <a:t> TN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(partes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conductoras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616368"/>
                </a:solidFill>
                <a:latin typeface="Arial"/>
                <a:cs typeface="Arial"/>
              </a:rPr>
              <a:t>accesibles</a:t>
            </a:r>
            <a:r>
              <a:rPr sz="1000" b="1" spc="-1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616368"/>
                </a:solidFill>
                <a:latin typeface="Arial"/>
                <a:cs typeface="Arial"/>
              </a:rPr>
              <a:t>conectadas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al</a:t>
            </a:r>
            <a:r>
              <a:rPr sz="1000" b="1" spc="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conductor</a:t>
            </a:r>
            <a:r>
              <a:rPr sz="1000" b="1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16368"/>
                </a:solidFill>
                <a:latin typeface="Arial"/>
                <a:cs typeface="Arial"/>
              </a:rPr>
              <a:t>neutro)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603" y="808735"/>
            <a:ext cx="6303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9900"/>
                </a:solidFill>
              </a:rPr>
              <a:t>Sistemas</a:t>
            </a:r>
            <a:r>
              <a:rPr spc="-20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de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Conexión</a:t>
            </a:r>
            <a:r>
              <a:rPr spc="-20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a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Tierra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7026" y="1569116"/>
            <a:ext cx="8450854" cy="34252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32180" y="5284721"/>
            <a:ext cx="8072120" cy="1362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Esquema</a:t>
            </a:r>
            <a:r>
              <a:rPr sz="16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TN-C-S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 MT"/>
              <a:cs typeface="Arial MT"/>
            </a:endParaRPr>
          </a:p>
          <a:p>
            <a:pPr marL="12700" marR="5080" algn="just">
              <a:lnSpc>
                <a:spcPct val="99500"/>
              </a:lnSpc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Los esquemas TN-C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TN-S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pueden utilizar en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misma instalación. En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esquema TN-C-S,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esquema TN-C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(4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hilos) nunca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debe utilizar aguas abajo del esquema TN-S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(5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hilos), puesto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que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cualquier interrupción accidental en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conductor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neutro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parte aguas arriba provocaría una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interrupción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conductor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parte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aguas abajo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y,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por tanto,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presentaría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peligro.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603" y="808735"/>
            <a:ext cx="6303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Sistemas</a:t>
            </a:r>
            <a:r>
              <a:rPr spc="-2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5" dirty="0"/>
              <a:t>Conexión</a:t>
            </a:r>
            <a:r>
              <a:rPr spc="-2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5" dirty="0"/>
              <a:t>Tierra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668270"/>
            <a:ext cx="4046854" cy="1235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El</a:t>
            </a:r>
            <a:r>
              <a:rPr sz="16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esquema</a:t>
            </a:r>
            <a:r>
              <a:rPr sz="1600" spc="-3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TT: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</a:pPr>
            <a:endParaRPr sz="1950">
              <a:latin typeface="Arial MT"/>
              <a:cs typeface="Arial MT"/>
            </a:endParaRPr>
          </a:p>
          <a:p>
            <a:pPr marL="553085" marR="5080" lvl="1" indent="-181610" algn="just">
              <a:lnSpc>
                <a:spcPct val="798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Técnica para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 de personas: las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partes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conductoras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accesibles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se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conectan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tierra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 utilizan dispositivos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diferencial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residual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(DDR).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5490" y="3088663"/>
            <a:ext cx="3595370" cy="4089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93675" marR="5080" indent="-181610">
              <a:lnSpc>
                <a:spcPct val="79300"/>
              </a:lnSpc>
              <a:spcBef>
                <a:spcPts val="45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Técnica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funcionamiento: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interrupción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caso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primer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defecto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aislamiento.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91" y="3719574"/>
            <a:ext cx="3954779" cy="1235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El</a:t>
            </a:r>
            <a:r>
              <a:rPr sz="16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esquema</a:t>
            </a:r>
            <a:r>
              <a:rPr sz="16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952F"/>
                </a:solidFill>
                <a:latin typeface="Arial MT"/>
                <a:cs typeface="Arial MT"/>
              </a:rPr>
              <a:t>TNS: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</a:pPr>
            <a:endParaRPr sz="1950">
              <a:latin typeface="Arial MT"/>
              <a:cs typeface="Arial MT"/>
            </a:endParaRPr>
          </a:p>
          <a:p>
            <a:pPr marL="553085" marR="5080" lvl="1" indent="-181610">
              <a:lnSpc>
                <a:spcPct val="798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Técnica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para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personas: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es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obligatorio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interconectar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conectar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tierra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las partes conductoras accesibles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el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conductor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neutro.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5490" y="5139967"/>
            <a:ext cx="3625215" cy="748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93675" marR="5080" indent="-181610">
              <a:lnSpc>
                <a:spcPct val="79500"/>
              </a:lnSpc>
              <a:spcBef>
                <a:spcPts val="44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Interrupción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caso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primer defecto,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utilizando protección contra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sobreintensidades (interruptor automático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fusibles).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5490" y="6074275"/>
            <a:ext cx="3595370" cy="41020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93675" marR="5080" indent="-181610">
              <a:lnSpc>
                <a:spcPct val="79900"/>
              </a:lnSpc>
              <a:spcBef>
                <a:spcPts val="44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Técnica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funcionamiento: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interrupción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caso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primer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defecto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aislamiento.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4895" y="1834326"/>
            <a:ext cx="3246204" cy="120624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023861" y="3291330"/>
            <a:ext cx="212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616368"/>
                </a:solidFill>
                <a:latin typeface="Arial"/>
                <a:cs typeface="Arial"/>
              </a:rPr>
              <a:t>T</a:t>
            </a:r>
            <a:r>
              <a:rPr sz="1200" b="1" dirty="0">
                <a:solidFill>
                  <a:srgbClr val="616368"/>
                </a:solidFill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9019" y="4325777"/>
            <a:ext cx="3174466" cy="99943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972045" y="5716013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616368"/>
                </a:solidFill>
                <a:latin typeface="Arial"/>
                <a:cs typeface="Arial"/>
              </a:rPr>
              <a:t>TN</a:t>
            </a:r>
            <a:r>
              <a:rPr sz="1200" b="1" dirty="0">
                <a:solidFill>
                  <a:srgbClr val="616368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42B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0552" y="737107"/>
            <a:ext cx="8028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Análisis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y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coordinación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de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protecciones</a:t>
            </a:r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342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La </a:t>
            </a:r>
            <a:r>
              <a:rPr sz="3200" spc="-10" dirty="0">
                <a:solidFill>
                  <a:srgbClr val="009900"/>
                </a:solidFill>
              </a:rPr>
              <a:t>norma </a:t>
            </a:r>
            <a:r>
              <a:rPr sz="3200" dirty="0">
                <a:solidFill>
                  <a:srgbClr val="009900"/>
                </a:solidFill>
              </a:rPr>
              <a:t>IEC </a:t>
            </a:r>
            <a:r>
              <a:rPr sz="3200" spc="-10" dirty="0">
                <a:solidFill>
                  <a:srgbClr val="009900"/>
                </a:solidFill>
              </a:rPr>
              <a:t>60947-2 </a:t>
            </a:r>
            <a:r>
              <a:rPr sz="3200" spc="5" dirty="0">
                <a:solidFill>
                  <a:srgbClr val="009900"/>
                </a:solidFill>
              </a:rPr>
              <a:t>y </a:t>
            </a:r>
            <a:r>
              <a:rPr sz="3200" dirty="0">
                <a:solidFill>
                  <a:srgbClr val="009900"/>
                </a:solidFill>
              </a:rPr>
              <a:t>la </a:t>
            </a:r>
            <a:r>
              <a:rPr sz="3200" spc="-10" dirty="0">
                <a:solidFill>
                  <a:srgbClr val="009900"/>
                </a:solidFill>
              </a:rPr>
              <a:t>coordinación </a:t>
            </a:r>
            <a:r>
              <a:rPr sz="3200" spc="-5" dirty="0">
                <a:solidFill>
                  <a:srgbClr val="009900"/>
                </a:solidFill>
              </a:rPr>
              <a:t>de </a:t>
            </a:r>
            <a:r>
              <a:rPr sz="3200" spc="-87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los dispositivos</a:t>
            </a:r>
            <a:r>
              <a:rPr sz="3200" spc="-2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de</a:t>
            </a:r>
            <a:r>
              <a:rPr sz="3200" spc="-1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protección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4848225" cy="406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norma reconoce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dos conceptos de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coordinación</a:t>
            </a:r>
            <a:r>
              <a:rPr sz="20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 su apéndice A: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Selectividad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616368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filiación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616368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marR="172720" indent="-181610"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Define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ensayos para garantizar esta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coordinación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952F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marR="427355" indent="-181610"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Define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categoría 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B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interruptores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automáticos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200731" y="2531070"/>
            <a:ext cx="1965960" cy="3032125"/>
            <a:chOff x="7200731" y="2531070"/>
            <a:chExt cx="1965960" cy="3032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0731" y="2828211"/>
              <a:ext cx="1949252" cy="27344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3884" y="2540507"/>
              <a:ext cx="1703832" cy="26090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49008" y="2535832"/>
              <a:ext cx="1713230" cy="2618740"/>
            </a:xfrm>
            <a:custGeom>
              <a:avLst/>
              <a:gdLst/>
              <a:ahLst/>
              <a:cxnLst/>
              <a:rect l="l" t="t" r="r" b="b"/>
              <a:pathLst>
                <a:path w="1713229" h="2618740">
                  <a:moveTo>
                    <a:pt x="0" y="0"/>
                  </a:moveTo>
                  <a:lnTo>
                    <a:pt x="0" y="2618125"/>
                  </a:lnTo>
                  <a:lnTo>
                    <a:pt x="1712906" y="2618125"/>
                  </a:lnTo>
                  <a:lnTo>
                    <a:pt x="1712906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98423"/>
            <a:ext cx="52571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Técnicas</a:t>
            </a:r>
            <a:r>
              <a:rPr sz="3200" spc="-30" dirty="0"/>
              <a:t> </a:t>
            </a:r>
            <a:r>
              <a:rPr sz="3200" spc="-5" dirty="0"/>
              <a:t>de</a:t>
            </a:r>
            <a:r>
              <a:rPr sz="3200" spc="-55" dirty="0"/>
              <a:t> </a:t>
            </a:r>
            <a:r>
              <a:rPr sz="3200" spc="-5" dirty="0"/>
              <a:t>coordinación</a:t>
            </a:r>
            <a:r>
              <a:rPr sz="3200" spc="-40" dirty="0"/>
              <a:t> </a:t>
            </a:r>
            <a:r>
              <a:rPr sz="3200" dirty="0"/>
              <a:t>BT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12367" y="1704846"/>
            <a:ext cx="4316095" cy="1912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marR="5080" indent="-181610" algn="just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Optimizar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distribución eléctrica en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BT con 3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acciones durante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diseño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plan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085" marR="3886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1 -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selectividad para garantizar la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continuidad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servicio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1997" y="4286502"/>
            <a:ext cx="317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2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–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limitación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para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reducir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esfuerzos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72958" y="3127248"/>
            <a:ext cx="2454275" cy="2546350"/>
            <a:chOff x="6672958" y="3127248"/>
            <a:chExt cx="2454275" cy="25463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2958" y="3392405"/>
              <a:ext cx="2428331" cy="22810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57059" y="3127248"/>
              <a:ext cx="2170176" cy="219760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72032" y="5621525"/>
            <a:ext cx="3051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3 -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filiación para optimizar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rendimiento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3539" y="2014645"/>
            <a:ext cx="1584960" cy="2758440"/>
            <a:chOff x="6973539" y="2014645"/>
            <a:chExt cx="1584960" cy="2758440"/>
          </a:xfrm>
        </p:grpSpPr>
        <p:sp>
          <p:nvSpPr>
            <p:cNvPr id="3" name="object 3"/>
            <p:cNvSpPr/>
            <p:nvPr/>
          </p:nvSpPr>
          <p:spPr>
            <a:xfrm>
              <a:off x="6973539" y="2014645"/>
              <a:ext cx="1584960" cy="2758440"/>
            </a:xfrm>
            <a:custGeom>
              <a:avLst/>
              <a:gdLst/>
              <a:ahLst/>
              <a:cxnLst/>
              <a:rect l="l" t="t" r="r" b="b"/>
              <a:pathLst>
                <a:path w="1584959" h="2758440">
                  <a:moveTo>
                    <a:pt x="1584895" y="2758327"/>
                  </a:moveTo>
                  <a:lnTo>
                    <a:pt x="1584895" y="0"/>
                  </a:lnTo>
                  <a:lnTo>
                    <a:pt x="0" y="0"/>
                  </a:lnTo>
                  <a:lnTo>
                    <a:pt x="0" y="2758327"/>
                  </a:lnTo>
                  <a:lnTo>
                    <a:pt x="1584895" y="2758327"/>
                  </a:lnTo>
                  <a:close/>
                </a:path>
              </a:pathLst>
            </a:custGeom>
            <a:solidFill>
              <a:srgbClr val="FF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51318" y="2113711"/>
              <a:ext cx="429895" cy="2348865"/>
            </a:xfrm>
            <a:custGeom>
              <a:avLst/>
              <a:gdLst/>
              <a:ahLst/>
              <a:cxnLst/>
              <a:rect l="l" t="t" r="r" b="b"/>
              <a:pathLst>
                <a:path w="429895" h="2348865">
                  <a:moveTo>
                    <a:pt x="13716" y="1004265"/>
                  </a:moveTo>
                  <a:lnTo>
                    <a:pt x="0" y="1004265"/>
                  </a:lnTo>
                  <a:lnTo>
                    <a:pt x="0" y="1034745"/>
                  </a:lnTo>
                  <a:lnTo>
                    <a:pt x="13716" y="1034745"/>
                  </a:lnTo>
                  <a:lnTo>
                    <a:pt x="13716" y="1004265"/>
                  </a:lnTo>
                  <a:close/>
                </a:path>
                <a:path w="429895" h="2348865">
                  <a:moveTo>
                    <a:pt x="13716" y="946365"/>
                  </a:moveTo>
                  <a:lnTo>
                    <a:pt x="0" y="946365"/>
                  </a:lnTo>
                  <a:lnTo>
                    <a:pt x="0" y="975321"/>
                  </a:lnTo>
                  <a:lnTo>
                    <a:pt x="13716" y="975321"/>
                  </a:lnTo>
                  <a:lnTo>
                    <a:pt x="13716" y="946365"/>
                  </a:lnTo>
                  <a:close/>
                </a:path>
                <a:path w="429895" h="2348865">
                  <a:moveTo>
                    <a:pt x="13716" y="886929"/>
                  </a:moveTo>
                  <a:lnTo>
                    <a:pt x="0" y="886929"/>
                  </a:lnTo>
                  <a:lnTo>
                    <a:pt x="0" y="915885"/>
                  </a:lnTo>
                  <a:lnTo>
                    <a:pt x="13716" y="915885"/>
                  </a:lnTo>
                  <a:lnTo>
                    <a:pt x="13716" y="886929"/>
                  </a:lnTo>
                  <a:close/>
                </a:path>
                <a:path w="429895" h="2348865">
                  <a:moveTo>
                    <a:pt x="13716" y="827493"/>
                  </a:moveTo>
                  <a:lnTo>
                    <a:pt x="0" y="827493"/>
                  </a:lnTo>
                  <a:lnTo>
                    <a:pt x="0" y="856449"/>
                  </a:lnTo>
                  <a:lnTo>
                    <a:pt x="13716" y="856449"/>
                  </a:lnTo>
                  <a:lnTo>
                    <a:pt x="13716" y="827493"/>
                  </a:lnTo>
                  <a:close/>
                </a:path>
                <a:path w="429895" h="2348865">
                  <a:moveTo>
                    <a:pt x="13716" y="768057"/>
                  </a:moveTo>
                  <a:lnTo>
                    <a:pt x="0" y="768057"/>
                  </a:lnTo>
                  <a:lnTo>
                    <a:pt x="0" y="798537"/>
                  </a:lnTo>
                  <a:lnTo>
                    <a:pt x="13716" y="798537"/>
                  </a:lnTo>
                  <a:lnTo>
                    <a:pt x="13716" y="768057"/>
                  </a:lnTo>
                  <a:close/>
                </a:path>
                <a:path w="429895" h="2348865">
                  <a:moveTo>
                    <a:pt x="13716" y="710145"/>
                  </a:moveTo>
                  <a:lnTo>
                    <a:pt x="0" y="710145"/>
                  </a:lnTo>
                  <a:lnTo>
                    <a:pt x="0" y="739101"/>
                  </a:lnTo>
                  <a:lnTo>
                    <a:pt x="13716" y="739101"/>
                  </a:lnTo>
                  <a:lnTo>
                    <a:pt x="13716" y="710145"/>
                  </a:lnTo>
                  <a:close/>
                </a:path>
                <a:path w="429895" h="2348865">
                  <a:moveTo>
                    <a:pt x="13716" y="650722"/>
                  </a:moveTo>
                  <a:lnTo>
                    <a:pt x="0" y="650722"/>
                  </a:lnTo>
                  <a:lnTo>
                    <a:pt x="0" y="679678"/>
                  </a:lnTo>
                  <a:lnTo>
                    <a:pt x="13716" y="679678"/>
                  </a:lnTo>
                  <a:lnTo>
                    <a:pt x="13716" y="650722"/>
                  </a:lnTo>
                  <a:close/>
                </a:path>
                <a:path w="429895" h="2348865">
                  <a:moveTo>
                    <a:pt x="13716" y="591286"/>
                  </a:moveTo>
                  <a:lnTo>
                    <a:pt x="0" y="591286"/>
                  </a:lnTo>
                  <a:lnTo>
                    <a:pt x="0" y="620242"/>
                  </a:lnTo>
                  <a:lnTo>
                    <a:pt x="13716" y="620242"/>
                  </a:lnTo>
                  <a:lnTo>
                    <a:pt x="13716" y="591286"/>
                  </a:lnTo>
                  <a:close/>
                </a:path>
                <a:path w="429895" h="2348865">
                  <a:moveTo>
                    <a:pt x="13716" y="531850"/>
                  </a:moveTo>
                  <a:lnTo>
                    <a:pt x="0" y="531850"/>
                  </a:lnTo>
                  <a:lnTo>
                    <a:pt x="0" y="562330"/>
                  </a:lnTo>
                  <a:lnTo>
                    <a:pt x="13716" y="562330"/>
                  </a:lnTo>
                  <a:lnTo>
                    <a:pt x="13716" y="531850"/>
                  </a:lnTo>
                  <a:close/>
                </a:path>
                <a:path w="429895" h="2348865">
                  <a:moveTo>
                    <a:pt x="13716" y="118859"/>
                  </a:moveTo>
                  <a:lnTo>
                    <a:pt x="0" y="118859"/>
                  </a:lnTo>
                  <a:lnTo>
                    <a:pt x="0" y="147815"/>
                  </a:lnTo>
                  <a:lnTo>
                    <a:pt x="13716" y="147815"/>
                  </a:lnTo>
                  <a:lnTo>
                    <a:pt x="13716" y="118859"/>
                  </a:lnTo>
                  <a:close/>
                </a:path>
                <a:path w="429895" h="2348865">
                  <a:moveTo>
                    <a:pt x="13716" y="59436"/>
                  </a:moveTo>
                  <a:lnTo>
                    <a:pt x="0" y="59436"/>
                  </a:lnTo>
                  <a:lnTo>
                    <a:pt x="0" y="89903"/>
                  </a:lnTo>
                  <a:lnTo>
                    <a:pt x="13716" y="89903"/>
                  </a:lnTo>
                  <a:lnTo>
                    <a:pt x="13716" y="59436"/>
                  </a:lnTo>
                  <a:close/>
                </a:path>
                <a:path w="429895" h="2348865">
                  <a:moveTo>
                    <a:pt x="13716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3716" y="30480"/>
                  </a:lnTo>
                  <a:lnTo>
                    <a:pt x="13716" y="0"/>
                  </a:lnTo>
                  <a:close/>
                </a:path>
                <a:path w="429895" h="2348865">
                  <a:moveTo>
                    <a:pt x="429755" y="2319426"/>
                  </a:moveTo>
                  <a:lnTo>
                    <a:pt x="416039" y="2319426"/>
                  </a:lnTo>
                  <a:lnTo>
                    <a:pt x="416039" y="2348382"/>
                  </a:lnTo>
                  <a:lnTo>
                    <a:pt x="429755" y="2348382"/>
                  </a:lnTo>
                  <a:lnTo>
                    <a:pt x="429755" y="2319426"/>
                  </a:lnTo>
                  <a:close/>
                </a:path>
                <a:path w="429895" h="2348865">
                  <a:moveTo>
                    <a:pt x="429755" y="2259990"/>
                  </a:moveTo>
                  <a:lnTo>
                    <a:pt x="416039" y="2259990"/>
                  </a:lnTo>
                  <a:lnTo>
                    <a:pt x="416039" y="2288946"/>
                  </a:lnTo>
                  <a:lnTo>
                    <a:pt x="429755" y="2288946"/>
                  </a:lnTo>
                  <a:lnTo>
                    <a:pt x="429755" y="2259990"/>
                  </a:lnTo>
                  <a:close/>
                </a:path>
                <a:path w="429895" h="2348865">
                  <a:moveTo>
                    <a:pt x="429755" y="2200567"/>
                  </a:moveTo>
                  <a:lnTo>
                    <a:pt x="416039" y="2200567"/>
                  </a:lnTo>
                  <a:lnTo>
                    <a:pt x="416039" y="2231047"/>
                  </a:lnTo>
                  <a:lnTo>
                    <a:pt x="429755" y="2231047"/>
                  </a:lnTo>
                  <a:lnTo>
                    <a:pt x="429755" y="2200567"/>
                  </a:lnTo>
                  <a:close/>
                </a:path>
                <a:path w="429895" h="2348865">
                  <a:moveTo>
                    <a:pt x="429755" y="2142655"/>
                  </a:moveTo>
                  <a:lnTo>
                    <a:pt x="416039" y="2142655"/>
                  </a:lnTo>
                  <a:lnTo>
                    <a:pt x="416039" y="2171611"/>
                  </a:lnTo>
                  <a:lnTo>
                    <a:pt x="429755" y="2171611"/>
                  </a:lnTo>
                  <a:lnTo>
                    <a:pt x="429755" y="2142655"/>
                  </a:lnTo>
                  <a:close/>
                </a:path>
                <a:path w="429895" h="2348865">
                  <a:moveTo>
                    <a:pt x="429755" y="2083219"/>
                  </a:moveTo>
                  <a:lnTo>
                    <a:pt x="416039" y="2083219"/>
                  </a:lnTo>
                  <a:lnTo>
                    <a:pt x="416039" y="2112175"/>
                  </a:lnTo>
                  <a:lnTo>
                    <a:pt x="429755" y="2112175"/>
                  </a:lnTo>
                  <a:lnTo>
                    <a:pt x="429755" y="2083219"/>
                  </a:lnTo>
                  <a:close/>
                </a:path>
                <a:path w="429895" h="2348865">
                  <a:moveTo>
                    <a:pt x="429755" y="2023783"/>
                  </a:moveTo>
                  <a:lnTo>
                    <a:pt x="416039" y="2023783"/>
                  </a:lnTo>
                  <a:lnTo>
                    <a:pt x="416039" y="2052739"/>
                  </a:lnTo>
                  <a:lnTo>
                    <a:pt x="429755" y="2052739"/>
                  </a:lnTo>
                  <a:lnTo>
                    <a:pt x="429755" y="2023783"/>
                  </a:lnTo>
                  <a:close/>
                </a:path>
                <a:path w="429895" h="2348865">
                  <a:moveTo>
                    <a:pt x="429755" y="1964347"/>
                  </a:moveTo>
                  <a:lnTo>
                    <a:pt x="416039" y="1964347"/>
                  </a:lnTo>
                  <a:lnTo>
                    <a:pt x="416039" y="1994827"/>
                  </a:lnTo>
                  <a:lnTo>
                    <a:pt x="429755" y="1994827"/>
                  </a:lnTo>
                  <a:lnTo>
                    <a:pt x="429755" y="1964347"/>
                  </a:lnTo>
                  <a:close/>
                </a:path>
                <a:path w="429895" h="2348865">
                  <a:moveTo>
                    <a:pt x="429755" y="1906447"/>
                  </a:moveTo>
                  <a:lnTo>
                    <a:pt x="416039" y="1906447"/>
                  </a:lnTo>
                  <a:lnTo>
                    <a:pt x="416039" y="1935391"/>
                  </a:lnTo>
                  <a:lnTo>
                    <a:pt x="429755" y="1935391"/>
                  </a:lnTo>
                  <a:lnTo>
                    <a:pt x="429755" y="1906447"/>
                  </a:lnTo>
                  <a:close/>
                </a:path>
                <a:path w="429895" h="2348865">
                  <a:moveTo>
                    <a:pt x="429755" y="1847011"/>
                  </a:moveTo>
                  <a:lnTo>
                    <a:pt x="416039" y="1847011"/>
                  </a:lnTo>
                  <a:lnTo>
                    <a:pt x="416039" y="1875967"/>
                  </a:lnTo>
                  <a:lnTo>
                    <a:pt x="429755" y="1875967"/>
                  </a:lnTo>
                  <a:lnTo>
                    <a:pt x="429755" y="1847011"/>
                  </a:lnTo>
                  <a:close/>
                </a:path>
                <a:path w="429895" h="2348865">
                  <a:moveTo>
                    <a:pt x="429755" y="1787575"/>
                  </a:moveTo>
                  <a:lnTo>
                    <a:pt x="416039" y="1787575"/>
                  </a:lnTo>
                  <a:lnTo>
                    <a:pt x="416039" y="1816531"/>
                  </a:lnTo>
                  <a:lnTo>
                    <a:pt x="429755" y="1816531"/>
                  </a:lnTo>
                  <a:lnTo>
                    <a:pt x="429755" y="1787575"/>
                  </a:lnTo>
                  <a:close/>
                </a:path>
                <a:path w="429895" h="2348865">
                  <a:moveTo>
                    <a:pt x="429755" y="1728139"/>
                  </a:moveTo>
                  <a:lnTo>
                    <a:pt x="416039" y="1728139"/>
                  </a:lnTo>
                  <a:lnTo>
                    <a:pt x="416039" y="1758619"/>
                  </a:lnTo>
                  <a:lnTo>
                    <a:pt x="429755" y="1758619"/>
                  </a:lnTo>
                  <a:lnTo>
                    <a:pt x="429755" y="1728139"/>
                  </a:lnTo>
                  <a:close/>
                </a:path>
                <a:path w="429895" h="2348865">
                  <a:moveTo>
                    <a:pt x="429755" y="1374584"/>
                  </a:moveTo>
                  <a:lnTo>
                    <a:pt x="416039" y="1374584"/>
                  </a:lnTo>
                  <a:lnTo>
                    <a:pt x="416039" y="1403540"/>
                  </a:lnTo>
                  <a:lnTo>
                    <a:pt x="429755" y="1403540"/>
                  </a:lnTo>
                  <a:lnTo>
                    <a:pt x="429755" y="1374584"/>
                  </a:lnTo>
                  <a:close/>
                </a:path>
                <a:path w="429895" h="2348865">
                  <a:moveTo>
                    <a:pt x="429755" y="1315148"/>
                  </a:moveTo>
                  <a:lnTo>
                    <a:pt x="416039" y="1315148"/>
                  </a:lnTo>
                  <a:lnTo>
                    <a:pt x="416039" y="1344104"/>
                  </a:lnTo>
                  <a:lnTo>
                    <a:pt x="429755" y="1344104"/>
                  </a:lnTo>
                  <a:lnTo>
                    <a:pt x="429755" y="1315148"/>
                  </a:lnTo>
                  <a:close/>
                </a:path>
                <a:path w="429895" h="2348865">
                  <a:moveTo>
                    <a:pt x="429755" y="1255725"/>
                  </a:moveTo>
                  <a:lnTo>
                    <a:pt x="416039" y="1255725"/>
                  </a:lnTo>
                  <a:lnTo>
                    <a:pt x="416039" y="1286205"/>
                  </a:lnTo>
                  <a:lnTo>
                    <a:pt x="429755" y="1286205"/>
                  </a:lnTo>
                  <a:lnTo>
                    <a:pt x="429755" y="1255725"/>
                  </a:lnTo>
                  <a:close/>
                </a:path>
              </a:pathLst>
            </a:custGeom>
            <a:solidFill>
              <a:srgbClr val="EF04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42116" y="3924139"/>
              <a:ext cx="180340" cy="421005"/>
            </a:xfrm>
            <a:custGeom>
              <a:avLst/>
              <a:gdLst/>
              <a:ahLst/>
              <a:cxnLst/>
              <a:rect l="l" t="t" r="r" b="b"/>
              <a:pathLst>
                <a:path w="180340" h="421004">
                  <a:moveTo>
                    <a:pt x="179824" y="36574"/>
                  </a:moveTo>
                  <a:lnTo>
                    <a:pt x="167633" y="0"/>
                  </a:lnTo>
                  <a:lnTo>
                    <a:pt x="106675" y="65529"/>
                  </a:lnTo>
                  <a:lnTo>
                    <a:pt x="59433" y="153917"/>
                  </a:lnTo>
                  <a:lnTo>
                    <a:pt x="39622" y="213351"/>
                  </a:lnTo>
                  <a:lnTo>
                    <a:pt x="33526" y="280404"/>
                  </a:lnTo>
                  <a:lnTo>
                    <a:pt x="0" y="257545"/>
                  </a:lnTo>
                  <a:lnTo>
                    <a:pt x="19811" y="316979"/>
                  </a:lnTo>
                  <a:lnTo>
                    <a:pt x="79244" y="420606"/>
                  </a:lnTo>
                  <a:lnTo>
                    <a:pt x="100579" y="324598"/>
                  </a:lnTo>
                  <a:lnTo>
                    <a:pt x="73149" y="301739"/>
                  </a:lnTo>
                  <a:lnTo>
                    <a:pt x="79244" y="213351"/>
                  </a:lnTo>
                  <a:lnTo>
                    <a:pt x="112771" y="124962"/>
                  </a:lnTo>
                  <a:lnTo>
                    <a:pt x="179824" y="365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2521" y="4041482"/>
              <a:ext cx="302260" cy="480059"/>
            </a:xfrm>
            <a:custGeom>
              <a:avLst/>
              <a:gdLst/>
              <a:ahLst/>
              <a:cxnLst/>
              <a:rect l="l" t="t" r="r" b="b"/>
              <a:pathLst>
                <a:path w="302259" h="480060">
                  <a:moveTo>
                    <a:pt x="301739" y="36574"/>
                  </a:moveTo>
                  <a:lnTo>
                    <a:pt x="240782" y="0"/>
                  </a:lnTo>
                  <a:lnTo>
                    <a:pt x="7619" y="243830"/>
                  </a:lnTo>
                  <a:lnTo>
                    <a:pt x="153917" y="243830"/>
                  </a:lnTo>
                  <a:lnTo>
                    <a:pt x="47242" y="399271"/>
                  </a:lnTo>
                  <a:lnTo>
                    <a:pt x="41146" y="347457"/>
                  </a:lnTo>
                  <a:lnTo>
                    <a:pt x="0" y="480040"/>
                  </a:lnTo>
                  <a:lnTo>
                    <a:pt x="114295" y="412987"/>
                  </a:lnTo>
                  <a:lnTo>
                    <a:pt x="67053" y="412987"/>
                  </a:lnTo>
                  <a:lnTo>
                    <a:pt x="254497" y="207255"/>
                  </a:lnTo>
                  <a:lnTo>
                    <a:pt x="108199" y="207255"/>
                  </a:lnTo>
                  <a:lnTo>
                    <a:pt x="301739" y="36574"/>
                  </a:lnTo>
                  <a:close/>
                </a:path>
              </a:pathLst>
            </a:custGeom>
            <a:solidFill>
              <a:srgbClr val="EF04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23263" y="4041613"/>
              <a:ext cx="302260" cy="480059"/>
            </a:xfrm>
            <a:custGeom>
              <a:avLst/>
              <a:gdLst/>
              <a:ahLst/>
              <a:cxnLst/>
              <a:rect l="l" t="t" r="r" b="b"/>
              <a:pathLst>
                <a:path w="302259" h="480060">
                  <a:moveTo>
                    <a:pt x="108207" y="207260"/>
                  </a:moveTo>
                  <a:lnTo>
                    <a:pt x="254516" y="207260"/>
                  </a:lnTo>
                  <a:lnTo>
                    <a:pt x="67060" y="412986"/>
                  </a:lnTo>
                  <a:lnTo>
                    <a:pt x="114294" y="412986"/>
                  </a:lnTo>
                  <a:lnTo>
                    <a:pt x="0" y="480053"/>
                  </a:lnTo>
                  <a:lnTo>
                    <a:pt x="41146" y="347454"/>
                  </a:lnTo>
                  <a:lnTo>
                    <a:pt x="47233" y="399269"/>
                  </a:lnTo>
                  <a:lnTo>
                    <a:pt x="153933" y="243823"/>
                  </a:lnTo>
                  <a:lnTo>
                    <a:pt x="7608" y="243823"/>
                  </a:lnTo>
                  <a:lnTo>
                    <a:pt x="240806" y="0"/>
                  </a:lnTo>
                  <a:lnTo>
                    <a:pt x="301765" y="36563"/>
                  </a:lnTo>
                  <a:lnTo>
                    <a:pt x="108207" y="207260"/>
                  </a:lnTo>
                  <a:close/>
                </a:path>
              </a:pathLst>
            </a:custGeom>
            <a:ln w="68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92089" y="2121383"/>
              <a:ext cx="475615" cy="2504440"/>
            </a:xfrm>
            <a:custGeom>
              <a:avLst/>
              <a:gdLst/>
              <a:ahLst/>
              <a:cxnLst/>
              <a:rect l="l" t="t" r="r" b="b"/>
              <a:pathLst>
                <a:path w="475615" h="2504440">
                  <a:moveTo>
                    <a:pt x="0" y="435864"/>
                  </a:moveTo>
                  <a:lnTo>
                    <a:pt x="47248" y="739129"/>
                  </a:lnTo>
                  <a:lnTo>
                    <a:pt x="47248" y="1136895"/>
                  </a:lnTo>
                </a:path>
                <a:path w="475615" h="2504440">
                  <a:moveTo>
                    <a:pt x="47248" y="0"/>
                  </a:moveTo>
                  <a:lnTo>
                    <a:pt x="47248" y="420628"/>
                  </a:lnTo>
                </a:path>
                <a:path w="475615" h="2504440">
                  <a:moveTo>
                    <a:pt x="0" y="347470"/>
                  </a:moveTo>
                  <a:lnTo>
                    <a:pt x="92960" y="243839"/>
                  </a:lnTo>
                </a:path>
                <a:path w="475615" h="2504440">
                  <a:moveTo>
                    <a:pt x="92960" y="347470"/>
                  </a:moveTo>
                  <a:lnTo>
                    <a:pt x="0" y="243839"/>
                  </a:lnTo>
                </a:path>
                <a:path w="475615" h="2504440">
                  <a:moveTo>
                    <a:pt x="422175" y="1676390"/>
                  </a:moveTo>
                  <a:lnTo>
                    <a:pt x="475510" y="1979655"/>
                  </a:lnTo>
                  <a:lnTo>
                    <a:pt x="475510" y="2503913"/>
                  </a:lnTo>
                </a:path>
                <a:path w="475615" h="2504440">
                  <a:moveTo>
                    <a:pt x="475510" y="1144521"/>
                  </a:moveTo>
                  <a:lnTo>
                    <a:pt x="475510" y="1655047"/>
                  </a:lnTo>
                </a:path>
              </a:pathLst>
            </a:custGeom>
            <a:ln w="211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33255" y="3221604"/>
              <a:ext cx="67053" cy="746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210476" y="3265905"/>
              <a:ext cx="1004569" cy="1359535"/>
            </a:xfrm>
            <a:custGeom>
              <a:avLst/>
              <a:gdLst/>
              <a:ahLst/>
              <a:cxnLst/>
              <a:rect l="l" t="t" r="r" b="b"/>
              <a:pathLst>
                <a:path w="1004570" h="1359535">
                  <a:moveTo>
                    <a:pt x="909875" y="443474"/>
                  </a:moveTo>
                  <a:lnTo>
                    <a:pt x="1004371" y="339844"/>
                  </a:lnTo>
                </a:path>
                <a:path w="1004570" h="1359535">
                  <a:moveTo>
                    <a:pt x="1004371" y="443474"/>
                  </a:moveTo>
                  <a:lnTo>
                    <a:pt x="909875" y="339844"/>
                  </a:lnTo>
                </a:path>
                <a:path w="1004570" h="1359535">
                  <a:moveTo>
                    <a:pt x="0" y="531868"/>
                  </a:moveTo>
                  <a:lnTo>
                    <a:pt x="99061" y="835133"/>
                  </a:lnTo>
                  <a:lnTo>
                    <a:pt x="99061" y="1359392"/>
                  </a:lnTo>
                </a:path>
                <a:path w="1004570" h="1359535">
                  <a:moveTo>
                    <a:pt x="99061" y="0"/>
                  </a:moveTo>
                  <a:lnTo>
                    <a:pt x="99061" y="510525"/>
                  </a:lnTo>
                </a:path>
              </a:pathLst>
            </a:custGeom>
            <a:ln w="211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5279" y="3221604"/>
              <a:ext cx="67053" cy="746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29107" y="3258279"/>
              <a:ext cx="1426845" cy="451484"/>
            </a:xfrm>
            <a:custGeom>
              <a:avLst/>
              <a:gdLst/>
              <a:ahLst/>
              <a:cxnLst/>
              <a:rect l="l" t="t" r="r" b="b"/>
              <a:pathLst>
                <a:path w="1426845" h="451485">
                  <a:moveTo>
                    <a:pt x="234704" y="451100"/>
                  </a:moveTo>
                  <a:lnTo>
                    <a:pt x="335302" y="347470"/>
                  </a:lnTo>
                </a:path>
                <a:path w="1426845" h="451485">
                  <a:moveTo>
                    <a:pt x="335302" y="451100"/>
                  </a:moveTo>
                  <a:lnTo>
                    <a:pt x="234704" y="347470"/>
                  </a:lnTo>
                </a:path>
                <a:path w="1426845" h="451485">
                  <a:moveTo>
                    <a:pt x="0" y="0"/>
                  </a:moveTo>
                  <a:lnTo>
                    <a:pt x="1426546" y="0"/>
                  </a:lnTo>
                </a:path>
              </a:pathLst>
            </a:custGeom>
            <a:ln w="211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5029" y="3221604"/>
              <a:ext cx="67053" cy="746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851318" y="2292006"/>
              <a:ext cx="429895" cy="2230120"/>
            </a:xfrm>
            <a:custGeom>
              <a:avLst/>
              <a:gdLst/>
              <a:ahLst/>
              <a:cxnLst/>
              <a:rect l="l" t="t" r="r" b="b"/>
              <a:pathLst>
                <a:path w="429895" h="2230120">
                  <a:moveTo>
                    <a:pt x="13716" y="117348"/>
                  </a:moveTo>
                  <a:lnTo>
                    <a:pt x="0" y="117348"/>
                  </a:lnTo>
                  <a:lnTo>
                    <a:pt x="0" y="147828"/>
                  </a:lnTo>
                  <a:lnTo>
                    <a:pt x="13716" y="147828"/>
                  </a:lnTo>
                  <a:lnTo>
                    <a:pt x="13716" y="117348"/>
                  </a:lnTo>
                  <a:close/>
                </a:path>
                <a:path w="429895" h="2230120">
                  <a:moveTo>
                    <a:pt x="13716" y="57912"/>
                  </a:moveTo>
                  <a:lnTo>
                    <a:pt x="0" y="57912"/>
                  </a:lnTo>
                  <a:lnTo>
                    <a:pt x="0" y="88392"/>
                  </a:lnTo>
                  <a:lnTo>
                    <a:pt x="13716" y="88392"/>
                  </a:lnTo>
                  <a:lnTo>
                    <a:pt x="13716" y="57912"/>
                  </a:lnTo>
                  <a:close/>
                </a:path>
                <a:path w="429895" h="2230120">
                  <a:moveTo>
                    <a:pt x="1371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13716" y="28956"/>
                  </a:lnTo>
                  <a:lnTo>
                    <a:pt x="13716" y="0"/>
                  </a:lnTo>
                  <a:close/>
                </a:path>
                <a:path w="429895" h="2230120">
                  <a:moveTo>
                    <a:pt x="33528" y="885405"/>
                  </a:moveTo>
                  <a:lnTo>
                    <a:pt x="13716" y="885405"/>
                  </a:lnTo>
                  <a:lnTo>
                    <a:pt x="7620" y="885405"/>
                  </a:lnTo>
                  <a:lnTo>
                    <a:pt x="0" y="885405"/>
                  </a:lnTo>
                  <a:lnTo>
                    <a:pt x="0" y="893025"/>
                  </a:lnTo>
                  <a:lnTo>
                    <a:pt x="7620" y="900645"/>
                  </a:lnTo>
                  <a:lnTo>
                    <a:pt x="33528" y="900645"/>
                  </a:lnTo>
                  <a:lnTo>
                    <a:pt x="33528" y="885405"/>
                  </a:lnTo>
                  <a:close/>
                </a:path>
                <a:path w="429895" h="2230120">
                  <a:moveTo>
                    <a:pt x="86868" y="885405"/>
                  </a:moveTo>
                  <a:lnTo>
                    <a:pt x="60960" y="885405"/>
                  </a:lnTo>
                  <a:lnTo>
                    <a:pt x="60960" y="900645"/>
                  </a:lnTo>
                  <a:lnTo>
                    <a:pt x="86868" y="900645"/>
                  </a:lnTo>
                  <a:lnTo>
                    <a:pt x="86868" y="885405"/>
                  </a:lnTo>
                  <a:close/>
                </a:path>
                <a:path w="429895" h="2230120">
                  <a:moveTo>
                    <a:pt x="141732" y="885405"/>
                  </a:moveTo>
                  <a:lnTo>
                    <a:pt x="114300" y="885405"/>
                  </a:lnTo>
                  <a:lnTo>
                    <a:pt x="114300" y="900645"/>
                  </a:lnTo>
                  <a:lnTo>
                    <a:pt x="141732" y="900645"/>
                  </a:lnTo>
                  <a:lnTo>
                    <a:pt x="141732" y="885405"/>
                  </a:lnTo>
                  <a:close/>
                </a:path>
                <a:path w="429895" h="2230120">
                  <a:moveTo>
                    <a:pt x="195072" y="885405"/>
                  </a:moveTo>
                  <a:lnTo>
                    <a:pt x="167640" y="885405"/>
                  </a:lnTo>
                  <a:lnTo>
                    <a:pt x="167640" y="900645"/>
                  </a:lnTo>
                  <a:lnTo>
                    <a:pt x="195072" y="900645"/>
                  </a:lnTo>
                  <a:lnTo>
                    <a:pt x="195072" y="885405"/>
                  </a:lnTo>
                  <a:close/>
                </a:path>
                <a:path w="429895" h="2230120">
                  <a:moveTo>
                    <a:pt x="248399" y="885405"/>
                  </a:moveTo>
                  <a:lnTo>
                    <a:pt x="220980" y="885405"/>
                  </a:lnTo>
                  <a:lnTo>
                    <a:pt x="220980" y="900645"/>
                  </a:lnTo>
                  <a:lnTo>
                    <a:pt x="248399" y="900645"/>
                  </a:lnTo>
                  <a:lnTo>
                    <a:pt x="248399" y="885405"/>
                  </a:lnTo>
                  <a:close/>
                </a:path>
                <a:path w="429895" h="2230120">
                  <a:moveTo>
                    <a:pt x="301739" y="885405"/>
                  </a:moveTo>
                  <a:lnTo>
                    <a:pt x="274307" y="885405"/>
                  </a:lnTo>
                  <a:lnTo>
                    <a:pt x="274307" y="900645"/>
                  </a:lnTo>
                  <a:lnTo>
                    <a:pt x="301739" y="900645"/>
                  </a:lnTo>
                  <a:lnTo>
                    <a:pt x="301739" y="885405"/>
                  </a:lnTo>
                  <a:close/>
                </a:path>
                <a:path w="429895" h="2230120">
                  <a:moveTo>
                    <a:pt x="355079" y="885405"/>
                  </a:moveTo>
                  <a:lnTo>
                    <a:pt x="329171" y="885405"/>
                  </a:lnTo>
                  <a:lnTo>
                    <a:pt x="329171" y="900645"/>
                  </a:lnTo>
                  <a:lnTo>
                    <a:pt x="355079" y="900645"/>
                  </a:lnTo>
                  <a:lnTo>
                    <a:pt x="355079" y="885405"/>
                  </a:lnTo>
                  <a:close/>
                </a:path>
                <a:path w="429895" h="2230120">
                  <a:moveTo>
                    <a:pt x="408419" y="885405"/>
                  </a:moveTo>
                  <a:lnTo>
                    <a:pt x="382511" y="885405"/>
                  </a:lnTo>
                  <a:lnTo>
                    <a:pt x="382511" y="900645"/>
                  </a:lnTo>
                  <a:lnTo>
                    <a:pt x="408419" y="900645"/>
                  </a:lnTo>
                  <a:lnTo>
                    <a:pt x="408419" y="885405"/>
                  </a:lnTo>
                  <a:close/>
                </a:path>
                <a:path w="429895" h="2230120">
                  <a:moveTo>
                    <a:pt x="429755" y="2200567"/>
                  </a:moveTo>
                  <a:lnTo>
                    <a:pt x="416039" y="2200567"/>
                  </a:lnTo>
                  <a:lnTo>
                    <a:pt x="416039" y="2229523"/>
                  </a:lnTo>
                  <a:lnTo>
                    <a:pt x="429755" y="2229523"/>
                  </a:lnTo>
                  <a:lnTo>
                    <a:pt x="429755" y="2200567"/>
                  </a:lnTo>
                  <a:close/>
                </a:path>
                <a:path w="429895" h="2230120">
                  <a:moveTo>
                    <a:pt x="429755" y="1373073"/>
                  </a:moveTo>
                  <a:lnTo>
                    <a:pt x="416039" y="1373073"/>
                  </a:lnTo>
                  <a:lnTo>
                    <a:pt x="416039" y="1402029"/>
                  </a:lnTo>
                  <a:lnTo>
                    <a:pt x="429755" y="1402029"/>
                  </a:lnTo>
                  <a:lnTo>
                    <a:pt x="429755" y="1373073"/>
                  </a:lnTo>
                  <a:close/>
                </a:path>
                <a:path w="429895" h="2230120">
                  <a:moveTo>
                    <a:pt x="429755" y="1313637"/>
                  </a:moveTo>
                  <a:lnTo>
                    <a:pt x="416039" y="1313637"/>
                  </a:lnTo>
                  <a:lnTo>
                    <a:pt x="416039" y="1344117"/>
                  </a:lnTo>
                  <a:lnTo>
                    <a:pt x="429755" y="1344117"/>
                  </a:lnTo>
                  <a:lnTo>
                    <a:pt x="429755" y="1313637"/>
                  </a:lnTo>
                  <a:close/>
                </a:path>
                <a:path w="429895" h="2230120">
                  <a:moveTo>
                    <a:pt x="429755" y="1254201"/>
                  </a:moveTo>
                  <a:lnTo>
                    <a:pt x="416039" y="1254201"/>
                  </a:lnTo>
                  <a:lnTo>
                    <a:pt x="416039" y="1284681"/>
                  </a:lnTo>
                  <a:lnTo>
                    <a:pt x="429755" y="1284681"/>
                  </a:lnTo>
                  <a:lnTo>
                    <a:pt x="429755" y="1254201"/>
                  </a:lnTo>
                  <a:close/>
                </a:path>
                <a:path w="429895" h="2230120">
                  <a:moveTo>
                    <a:pt x="429755" y="1017993"/>
                  </a:moveTo>
                  <a:lnTo>
                    <a:pt x="416039" y="1017993"/>
                  </a:lnTo>
                  <a:lnTo>
                    <a:pt x="416039" y="1048473"/>
                  </a:lnTo>
                  <a:lnTo>
                    <a:pt x="429755" y="1048473"/>
                  </a:lnTo>
                  <a:lnTo>
                    <a:pt x="429755" y="1017993"/>
                  </a:lnTo>
                  <a:close/>
                </a:path>
                <a:path w="429895" h="2230120">
                  <a:moveTo>
                    <a:pt x="429755" y="960081"/>
                  </a:moveTo>
                  <a:lnTo>
                    <a:pt x="416039" y="960081"/>
                  </a:lnTo>
                  <a:lnTo>
                    <a:pt x="416039" y="989037"/>
                  </a:lnTo>
                  <a:lnTo>
                    <a:pt x="429755" y="989037"/>
                  </a:lnTo>
                  <a:lnTo>
                    <a:pt x="429755" y="960081"/>
                  </a:lnTo>
                  <a:close/>
                </a:path>
                <a:path w="429895" h="2230120">
                  <a:moveTo>
                    <a:pt x="429755" y="900645"/>
                  </a:moveTo>
                  <a:lnTo>
                    <a:pt x="416039" y="900645"/>
                  </a:lnTo>
                  <a:lnTo>
                    <a:pt x="416039" y="929601"/>
                  </a:lnTo>
                  <a:lnTo>
                    <a:pt x="429755" y="929601"/>
                  </a:lnTo>
                  <a:lnTo>
                    <a:pt x="429755" y="900645"/>
                  </a:lnTo>
                  <a:close/>
                </a:path>
              </a:pathLst>
            </a:custGeom>
            <a:solidFill>
              <a:srgbClr val="EF04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63811" y="2542011"/>
              <a:ext cx="951230" cy="1240790"/>
            </a:xfrm>
            <a:custGeom>
              <a:avLst/>
              <a:gdLst/>
              <a:ahLst/>
              <a:cxnLst/>
              <a:rect l="l" t="t" r="r" b="b"/>
              <a:pathLst>
                <a:path w="951229" h="1240789">
                  <a:moveTo>
                    <a:pt x="428277" y="0"/>
                  </a:moveTo>
                  <a:lnTo>
                    <a:pt x="521237" y="0"/>
                  </a:lnTo>
                </a:path>
                <a:path w="951229" h="1240789">
                  <a:moveTo>
                    <a:pt x="856539" y="1240509"/>
                  </a:moveTo>
                  <a:lnTo>
                    <a:pt x="951036" y="1240509"/>
                  </a:lnTo>
                </a:path>
                <a:path w="951229" h="1240789">
                  <a:moveTo>
                    <a:pt x="0" y="1240509"/>
                  </a:moveTo>
                  <a:lnTo>
                    <a:pt x="100598" y="1240509"/>
                  </a:lnTo>
                </a:path>
              </a:pathLst>
            </a:custGeom>
            <a:ln w="211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39931" y="4492568"/>
              <a:ext cx="73660" cy="140335"/>
            </a:xfrm>
            <a:custGeom>
              <a:avLst/>
              <a:gdLst/>
              <a:ahLst/>
              <a:cxnLst/>
              <a:rect l="l" t="t" r="r" b="b"/>
              <a:pathLst>
                <a:path w="73659" h="140335">
                  <a:moveTo>
                    <a:pt x="73149" y="0"/>
                  </a:moveTo>
                  <a:lnTo>
                    <a:pt x="41146" y="13715"/>
                  </a:lnTo>
                  <a:lnTo>
                    <a:pt x="0" y="0"/>
                  </a:lnTo>
                  <a:lnTo>
                    <a:pt x="41146" y="140202"/>
                  </a:lnTo>
                  <a:lnTo>
                    <a:pt x="73149" y="0"/>
                  </a:lnTo>
                  <a:close/>
                </a:path>
              </a:pathLst>
            </a:custGeom>
            <a:solidFill>
              <a:srgbClr val="EF04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40762" y="4492697"/>
              <a:ext cx="73660" cy="140335"/>
            </a:xfrm>
            <a:custGeom>
              <a:avLst/>
              <a:gdLst/>
              <a:ahLst/>
              <a:cxnLst/>
              <a:rect l="l" t="t" r="r" b="b"/>
              <a:pathLst>
                <a:path w="73659" h="140335">
                  <a:moveTo>
                    <a:pt x="41146" y="140209"/>
                  </a:moveTo>
                  <a:lnTo>
                    <a:pt x="73147" y="0"/>
                  </a:lnTo>
                  <a:lnTo>
                    <a:pt x="41146" y="13717"/>
                  </a:lnTo>
                  <a:lnTo>
                    <a:pt x="0" y="0"/>
                  </a:lnTo>
                  <a:lnTo>
                    <a:pt x="41146" y="140209"/>
                  </a:lnTo>
                  <a:close/>
                </a:path>
              </a:pathLst>
            </a:custGeom>
            <a:ln w="6839">
              <a:solidFill>
                <a:srgbClr val="EF04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7977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Cálculo</a:t>
            </a:r>
            <a:r>
              <a:rPr spc="-3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5" dirty="0"/>
              <a:t>coordinación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5" dirty="0"/>
              <a:t>protecciones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75791" y="1617978"/>
            <a:ext cx="13011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Selectividad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35455" y="2168142"/>
            <a:ext cx="4672330" cy="1517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marR="5080" indent="-181610">
              <a:lnSpc>
                <a:spcPct val="998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selectividad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consigue por medio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dispositivos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 automáticos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si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ocurre una condición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defecto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cualquier punto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instalación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eliminada por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dispositivo de protección situado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inmediatamente aguas arriba del defecto,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forma que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no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 vean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afectados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todos los demás dispositivos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31605" y="2618919"/>
            <a:ext cx="109220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50" b="1" spc="-5" dirty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16491" y="3867075"/>
            <a:ext cx="109220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50" b="1" spc="-5" dirty="0"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73599" y="3867075"/>
            <a:ext cx="109220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50" b="1" spc="-5" dirty="0"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5455" y="3955794"/>
            <a:ext cx="4669790" cy="1090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3675" marR="5080" indent="-181610">
              <a:lnSpc>
                <a:spcPct val="99700"/>
              </a:lnSpc>
              <a:spcBef>
                <a:spcPts val="11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selectividad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entre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los interruptores automáticos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y B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total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si 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valor máximo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cortocircuito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circuito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B no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supera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ajuste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disparo por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cortocircuito del interruptor automático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A. En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esta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condición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sólo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disparará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interruptor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automático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B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21269" y="5138417"/>
            <a:ext cx="227266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4</a:t>
            </a:r>
            <a:r>
              <a:rPr sz="18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tipos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selectividad</a:t>
            </a:r>
            <a:endParaRPr sz="1800">
              <a:latin typeface="Arial MT"/>
              <a:cs typeface="Arial MT"/>
            </a:endParaRPr>
          </a:p>
          <a:p>
            <a:pPr marL="93345" indent="-81280">
              <a:lnSpc>
                <a:spcPct val="100000"/>
              </a:lnSpc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amperimétrica</a:t>
            </a:r>
            <a:endParaRPr sz="1800">
              <a:latin typeface="Arial MT"/>
              <a:cs typeface="Arial MT"/>
            </a:endParaRPr>
          </a:p>
          <a:p>
            <a:pPr marL="93345" indent="-81280">
              <a:lnSpc>
                <a:spcPct val="100000"/>
              </a:lnSpc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cronométrica</a:t>
            </a:r>
            <a:endParaRPr sz="1800">
              <a:latin typeface="Arial MT"/>
              <a:cs typeface="Arial MT"/>
            </a:endParaRPr>
          </a:p>
          <a:p>
            <a:pPr marL="93345" indent="-81280">
              <a:lnSpc>
                <a:spcPct val="100000"/>
              </a:lnSpc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energética</a:t>
            </a:r>
            <a:endParaRPr sz="1800">
              <a:latin typeface="Arial MT"/>
              <a:cs typeface="Arial MT"/>
            </a:endParaRPr>
          </a:p>
          <a:p>
            <a:pPr marL="93345" indent="-81280">
              <a:lnSpc>
                <a:spcPct val="100000"/>
              </a:lnSpc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lógica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5455" y="5318249"/>
            <a:ext cx="4655820" cy="1090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3675" marR="5080" indent="-181610">
              <a:lnSpc>
                <a:spcPct val="99600"/>
              </a:lnSpc>
              <a:spcBef>
                <a:spcPts val="11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selectividad es parcial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si la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máxima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cortocircuito posible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circuito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B es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superior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ajuste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disparo por cortocircuito del interruptor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automático A. En esta condición dispararán los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interruptores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automáticos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y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B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7977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Cálculo</a:t>
            </a:r>
            <a:r>
              <a:rPr spc="-3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5" dirty="0"/>
              <a:t>coordinación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5" dirty="0"/>
              <a:t>protecciones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422906"/>
            <a:ext cx="3500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4.5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Coordinación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entre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interruptores automáticos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755" y="1860294"/>
            <a:ext cx="174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Disposición</a:t>
            </a:r>
            <a:r>
              <a:rPr sz="12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200" spc="-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filiación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55" y="2299206"/>
            <a:ext cx="2527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Definición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la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técnica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filiación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755" y="2736594"/>
            <a:ext cx="4977765" cy="166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998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Mediante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limitación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del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valor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máximo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cortocircuito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que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pasa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través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mismo,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interruptor automático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limitación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permite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utilizar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todos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circuitos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situados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aguas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abajo </a:t>
            </a:r>
            <a:r>
              <a:rPr sz="1200" spc="-3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 su ubicación aparamenta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componentes de circuitos con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capacidades de corte de cortocircuito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capacidades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 resistencia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térmica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electromecánica con valores muy inferiores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los habituales.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El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tamaño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físico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reducido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requisitos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rendimiento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más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bajos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permiten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conseguir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ahorro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considerable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simplificar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 trabajo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instalación.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5755" y="4635498"/>
            <a:ext cx="4371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Técnica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que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permite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disminuir los</a:t>
            </a:r>
            <a:r>
              <a:rPr sz="12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efectos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corrientes</a:t>
            </a:r>
            <a:r>
              <a:rPr sz="12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200" spc="-3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cortocircuito. La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limitación</a:t>
            </a:r>
            <a:r>
              <a:rPr sz="12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reduce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2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616368"/>
                </a:solidFill>
                <a:latin typeface="Arial MT"/>
                <a:cs typeface="Arial MT"/>
              </a:rPr>
              <a:t>siguientes efectos: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5450" y="5218552"/>
            <a:ext cx="4441190" cy="5746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4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Electromagnéticos: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reducción de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perturbaciones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EMC</a:t>
            </a:r>
            <a:endParaRPr sz="10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24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Mecánicos: reducción de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deformación</a:t>
            </a:r>
            <a:r>
              <a:rPr sz="10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0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esfuerzos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sobre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interruptor</a:t>
            </a:r>
            <a:endParaRPr sz="10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24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Térmicos:</a:t>
            </a:r>
            <a:r>
              <a:rPr sz="1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aumento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 vida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útil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000" spc="-10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000" spc="-5" dirty="0">
                <a:solidFill>
                  <a:srgbClr val="616368"/>
                </a:solidFill>
                <a:latin typeface="Arial MT"/>
                <a:cs typeface="Arial MT"/>
              </a:rPr>
              <a:t>conductores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2407" y="1855707"/>
            <a:ext cx="187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s</a:t>
            </a:r>
            <a:r>
              <a:rPr sz="1000" spc="-5" dirty="0">
                <a:latin typeface="Arial MT"/>
                <a:cs typeface="Arial MT"/>
              </a:rPr>
              <a:t>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2600" y="2088200"/>
            <a:ext cx="383540" cy="45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6695">
              <a:lnSpc>
                <a:spcPct val="1410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Â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10</a:t>
            </a:r>
            <a:r>
              <a:rPr sz="1000" spc="-5" dirty="0">
                <a:latin typeface="Arial MT"/>
                <a:cs typeface="Arial MT"/>
              </a:rPr>
              <a:t>0 %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45677" y="2029885"/>
            <a:ext cx="2981325" cy="2188845"/>
            <a:chOff x="6345677" y="2029885"/>
            <a:chExt cx="2981325" cy="21888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0727" y="2389534"/>
              <a:ext cx="1699190" cy="17799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45669" y="2029891"/>
              <a:ext cx="2981325" cy="2188845"/>
            </a:xfrm>
            <a:custGeom>
              <a:avLst/>
              <a:gdLst/>
              <a:ahLst/>
              <a:cxnLst/>
              <a:rect l="l" t="t" r="r" b="b"/>
              <a:pathLst>
                <a:path w="2981325" h="2188845">
                  <a:moveTo>
                    <a:pt x="2980829" y="2131987"/>
                  </a:moveTo>
                  <a:lnTo>
                    <a:pt x="2794901" y="2083219"/>
                  </a:lnTo>
                  <a:lnTo>
                    <a:pt x="2804503" y="2124367"/>
                  </a:lnTo>
                  <a:lnTo>
                    <a:pt x="53340" y="2124367"/>
                  </a:lnTo>
                  <a:lnTo>
                    <a:pt x="53340" y="188290"/>
                  </a:lnTo>
                  <a:lnTo>
                    <a:pt x="97536" y="198107"/>
                  </a:lnTo>
                  <a:lnTo>
                    <a:pt x="45720" y="0"/>
                  </a:lnTo>
                  <a:lnTo>
                    <a:pt x="0" y="198107"/>
                  </a:lnTo>
                  <a:lnTo>
                    <a:pt x="38100" y="187223"/>
                  </a:lnTo>
                  <a:lnTo>
                    <a:pt x="38100" y="2130463"/>
                  </a:lnTo>
                  <a:lnTo>
                    <a:pt x="38100" y="2139607"/>
                  </a:lnTo>
                  <a:lnTo>
                    <a:pt x="44196" y="2139607"/>
                  </a:lnTo>
                  <a:lnTo>
                    <a:pt x="2803652" y="2139607"/>
                  </a:lnTo>
                  <a:lnTo>
                    <a:pt x="2794901" y="2188375"/>
                  </a:lnTo>
                  <a:lnTo>
                    <a:pt x="2980829" y="2131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983725" y="2332734"/>
            <a:ext cx="974090" cy="6470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130810">
              <a:lnSpc>
                <a:spcPts val="1070"/>
              </a:lnSpc>
              <a:spcBef>
                <a:spcPts val="240"/>
              </a:spcBef>
            </a:pPr>
            <a:r>
              <a:rPr sz="1000" spc="-5" dirty="0">
                <a:latin typeface="Arial MT"/>
                <a:cs typeface="Arial MT"/>
              </a:rPr>
              <a:t>Isc </a:t>
            </a:r>
            <a:r>
              <a:rPr sz="1000" spc="-10" dirty="0">
                <a:latin typeface="Arial MT"/>
                <a:cs typeface="Arial MT"/>
              </a:rPr>
              <a:t>presunta 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c</a:t>
            </a:r>
            <a:r>
              <a:rPr sz="1000" spc="-5" dirty="0">
                <a:latin typeface="Arial MT"/>
                <a:cs typeface="Arial MT"/>
              </a:rPr>
              <a:t>o 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spc="-5" dirty="0">
                <a:latin typeface="Arial MT"/>
                <a:cs typeface="Arial MT"/>
              </a:rPr>
              <a:t>r</a:t>
            </a:r>
            <a:r>
              <a:rPr sz="1000" spc="-10" dirty="0">
                <a:latin typeface="Arial MT"/>
                <a:cs typeface="Arial MT"/>
              </a:rPr>
              <a:t>an</a:t>
            </a:r>
            <a:r>
              <a:rPr sz="1000" dirty="0">
                <a:latin typeface="Arial MT"/>
                <a:cs typeface="Arial MT"/>
              </a:rPr>
              <a:t>s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to</a:t>
            </a:r>
            <a:r>
              <a:rPr sz="1000" spc="-5" dirty="0">
                <a:latin typeface="Arial MT"/>
                <a:cs typeface="Arial MT"/>
              </a:rPr>
              <a:t>r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o</a:t>
            </a:r>
            <a:endParaRPr sz="1000">
              <a:latin typeface="Arial MT"/>
              <a:cs typeface="Arial MT"/>
            </a:endParaRPr>
          </a:p>
          <a:p>
            <a:pPr marL="12700" marR="5080">
              <a:lnSpc>
                <a:spcPts val="1080"/>
              </a:lnSpc>
              <a:spcBef>
                <a:spcPts val="465"/>
              </a:spcBef>
            </a:pPr>
            <a:r>
              <a:rPr sz="1000" spc="-5" dirty="0">
                <a:latin typeface="Arial MT"/>
                <a:cs typeface="Arial MT"/>
              </a:rPr>
              <a:t>Isc</a:t>
            </a:r>
            <a:r>
              <a:rPr sz="1000" spc="3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presunta 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c</a:t>
            </a:r>
            <a:r>
              <a:rPr sz="1000" spc="-5" dirty="0">
                <a:latin typeface="Arial MT"/>
                <a:cs typeface="Arial MT"/>
              </a:rPr>
              <a:t>o </a:t>
            </a:r>
            <a:r>
              <a:rPr sz="1000" spc="-10" dirty="0">
                <a:latin typeface="Arial MT"/>
                <a:cs typeface="Arial MT"/>
              </a:rPr>
              <a:t>e</a:t>
            </a:r>
            <a:r>
              <a:rPr sz="1000" dirty="0">
                <a:latin typeface="Arial MT"/>
                <a:cs typeface="Arial MT"/>
              </a:rPr>
              <a:t>s</a:t>
            </a:r>
            <a:r>
              <a:rPr sz="1000" spc="-10" dirty="0">
                <a:latin typeface="Arial MT"/>
                <a:cs typeface="Arial MT"/>
              </a:rPr>
              <a:t>ta</a:t>
            </a:r>
            <a:r>
              <a:rPr sz="1000" dirty="0">
                <a:latin typeface="Arial MT"/>
                <a:cs typeface="Arial MT"/>
              </a:rPr>
              <a:t>c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ona</a:t>
            </a:r>
            <a:r>
              <a:rPr sz="1000" spc="-5" dirty="0">
                <a:latin typeface="Arial MT"/>
                <a:cs typeface="Arial MT"/>
              </a:rPr>
              <a:t>r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o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3725" y="3385654"/>
            <a:ext cx="9264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 MT"/>
                <a:cs typeface="Arial MT"/>
              </a:rPr>
              <a:t>Isc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pico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limitada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35805" y="2724800"/>
            <a:ext cx="1167765" cy="969644"/>
            <a:chOff x="6735805" y="2724800"/>
            <a:chExt cx="1167765" cy="969644"/>
          </a:xfrm>
        </p:grpSpPr>
        <p:sp>
          <p:nvSpPr>
            <p:cNvPr id="17" name="object 17"/>
            <p:cNvSpPr/>
            <p:nvPr/>
          </p:nvSpPr>
          <p:spPr>
            <a:xfrm>
              <a:off x="6735801" y="2724810"/>
              <a:ext cx="1167765" cy="969644"/>
            </a:xfrm>
            <a:custGeom>
              <a:avLst/>
              <a:gdLst/>
              <a:ahLst/>
              <a:cxnLst/>
              <a:rect l="l" t="t" r="r" b="b"/>
              <a:pathLst>
                <a:path w="1167765" h="969645">
                  <a:moveTo>
                    <a:pt x="121907" y="889977"/>
                  </a:moveTo>
                  <a:lnTo>
                    <a:pt x="92964" y="871689"/>
                  </a:lnTo>
                  <a:lnTo>
                    <a:pt x="70104" y="833589"/>
                  </a:lnTo>
                  <a:lnTo>
                    <a:pt x="0" y="969225"/>
                  </a:lnTo>
                  <a:lnTo>
                    <a:pt x="121907" y="889977"/>
                  </a:lnTo>
                  <a:close/>
                </a:path>
                <a:path w="1167765" h="969645">
                  <a:moveTo>
                    <a:pt x="1167333" y="0"/>
                  </a:moveTo>
                  <a:lnTo>
                    <a:pt x="725398" y="0"/>
                  </a:lnTo>
                  <a:lnTo>
                    <a:pt x="725398" y="10668"/>
                  </a:lnTo>
                  <a:lnTo>
                    <a:pt x="1167333" y="10668"/>
                  </a:lnTo>
                  <a:lnTo>
                    <a:pt x="11673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7760" y="2724800"/>
              <a:ext cx="126486" cy="13715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214869" y="4527293"/>
            <a:ext cx="2876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 MT"/>
                <a:cs typeface="Arial MT"/>
              </a:rPr>
              <a:t>I</a:t>
            </a:r>
            <a:r>
              <a:rPr sz="1050" spc="-7" baseline="23809" dirty="0">
                <a:latin typeface="Arial MT"/>
                <a:cs typeface="Arial MT"/>
              </a:rPr>
              <a:t>2</a:t>
            </a:r>
            <a:r>
              <a:rPr sz="1000" spc="-5" dirty="0">
                <a:latin typeface="Arial MT"/>
                <a:cs typeface="Arial MT"/>
              </a:rPr>
              <a:t>sc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57307" y="4656226"/>
            <a:ext cx="434340" cy="41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172085">
              <a:lnSpc>
                <a:spcPct val="127000"/>
              </a:lnSpc>
              <a:spcBef>
                <a:spcPts val="100"/>
              </a:spcBef>
            </a:pPr>
            <a:r>
              <a:rPr sz="1500" spc="-15" baseline="-16666" dirty="0">
                <a:latin typeface="Arial MT"/>
                <a:cs typeface="Arial MT"/>
              </a:rPr>
              <a:t>A</a:t>
            </a:r>
            <a:r>
              <a:rPr sz="700" spc="-10" dirty="0">
                <a:latin typeface="Arial MT"/>
                <a:cs typeface="Arial MT"/>
              </a:rPr>
              <a:t>2 </a:t>
            </a:r>
            <a:r>
              <a:rPr sz="700" spc="-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10</a:t>
            </a:r>
            <a:r>
              <a:rPr sz="1000" spc="-5" dirty="0">
                <a:latin typeface="Arial MT"/>
                <a:cs typeface="Arial MT"/>
              </a:rPr>
              <a:t>0 %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68535" y="4712015"/>
            <a:ext cx="2604770" cy="2141220"/>
            <a:chOff x="6368535" y="4712015"/>
            <a:chExt cx="2604770" cy="2141220"/>
          </a:xfrm>
        </p:grpSpPr>
        <p:sp>
          <p:nvSpPr>
            <p:cNvPr id="22" name="object 22"/>
            <p:cNvSpPr/>
            <p:nvPr/>
          </p:nvSpPr>
          <p:spPr>
            <a:xfrm>
              <a:off x="6423397" y="4952797"/>
              <a:ext cx="843280" cy="17145"/>
            </a:xfrm>
            <a:custGeom>
              <a:avLst/>
              <a:gdLst/>
              <a:ahLst/>
              <a:cxnLst/>
              <a:rect l="l" t="t" r="r" b="b"/>
              <a:pathLst>
                <a:path w="843279" h="17145">
                  <a:moveTo>
                    <a:pt x="842737" y="16763"/>
                  </a:moveTo>
                  <a:lnTo>
                    <a:pt x="842737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842737" y="16763"/>
                  </a:lnTo>
                  <a:close/>
                </a:path>
              </a:pathLst>
            </a:custGeom>
            <a:solidFill>
              <a:srgbClr val="FB71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32541" y="4955845"/>
              <a:ext cx="1675130" cy="1885314"/>
            </a:xfrm>
            <a:custGeom>
              <a:avLst/>
              <a:gdLst/>
              <a:ahLst/>
              <a:cxnLst/>
              <a:rect l="l" t="t" r="r" b="b"/>
              <a:pathLst>
                <a:path w="1675129" h="1885315">
                  <a:moveTo>
                    <a:pt x="1674807" y="1885111"/>
                  </a:moveTo>
                  <a:lnTo>
                    <a:pt x="1616898" y="1831773"/>
                  </a:lnTo>
                  <a:lnTo>
                    <a:pt x="1563560" y="1779959"/>
                  </a:lnTo>
                  <a:lnTo>
                    <a:pt x="1514794" y="1732717"/>
                  </a:lnTo>
                  <a:lnTo>
                    <a:pt x="1467552" y="1683951"/>
                  </a:lnTo>
                  <a:lnTo>
                    <a:pt x="1426405" y="1639757"/>
                  </a:lnTo>
                  <a:lnTo>
                    <a:pt x="1385259" y="1597086"/>
                  </a:lnTo>
                  <a:lnTo>
                    <a:pt x="1350208" y="1555940"/>
                  </a:lnTo>
                  <a:lnTo>
                    <a:pt x="1318206" y="1517842"/>
                  </a:lnTo>
                  <a:lnTo>
                    <a:pt x="1286203" y="1481267"/>
                  </a:lnTo>
                  <a:lnTo>
                    <a:pt x="1258772" y="1446216"/>
                  </a:lnTo>
                  <a:lnTo>
                    <a:pt x="1234389" y="1412690"/>
                  </a:lnTo>
                  <a:lnTo>
                    <a:pt x="1211530" y="1382211"/>
                  </a:lnTo>
                  <a:lnTo>
                    <a:pt x="1193243" y="1351732"/>
                  </a:lnTo>
                  <a:lnTo>
                    <a:pt x="1174956" y="1324301"/>
                  </a:lnTo>
                  <a:lnTo>
                    <a:pt x="1159716" y="1298395"/>
                  </a:lnTo>
                  <a:lnTo>
                    <a:pt x="1146001" y="1274011"/>
                  </a:lnTo>
                  <a:lnTo>
                    <a:pt x="1133809" y="1251152"/>
                  </a:lnTo>
                  <a:lnTo>
                    <a:pt x="1115522" y="1211530"/>
                  </a:lnTo>
                  <a:lnTo>
                    <a:pt x="1109426" y="1194767"/>
                  </a:lnTo>
                  <a:lnTo>
                    <a:pt x="1103330" y="1179527"/>
                  </a:lnTo>
                  <a:lnTo>
                    <a:pt x="1100283" y="1164288"/>
                  </a:lnTo>
                  <a:lnTo>
                    <a:pt x="1095711" y="1150573"/>
                  </a:lnTo>
                  <a:lnTo>
                    <a:pt x="1092663" y="1139905"/>
                  </a:lnTo>
                  <a:lnTo>
                    <a:pt x="1091139" y="1120094"/>
                  </a:lnTo>
                  <a:lnTo>
                    <a:pt x="1089615" y="1109426"/>
                  </a:lnTo>
                  <a:lnTo>
                    <a:pt x="1091139" y="1098759"/>
                  </a:lnTo>
                  <a:lnTo>
                    <a:pt x="1088091" y="1042373"/>
                  </a:lnTo>
                  <a:lnTo>
                    <a:pt x="1078947" y="897599"/>
                  </a:lnTo>
                  <a:lnTo>
                    <a:pt x="1072852" y="801591"/>
                  </a:lnTo>
                  <a:lnTo>
                    <a:pt x="1063708" y="694915"/>
                  </a:lnTo>
                  <a:lnTo>
                    <a:pt x="1054564" y="582144"/>
                  </a:lnTo>
                  <a:lnTo>
                    <a:pt x="1043897" y="466324"/>
                  </a:lnTo>
                  <a:lnTo>
                    <a:pt x="1040849" y="440418"/>
                  </a:lnTo>
                  <a:lnTo>
                    <a:pt x="1039325" y="408415"/>
                  </a:lnTo>
                  <a:lnTo>
                    <a:pt x="1036277" y="374888"/>
                  </a:lnTo>
                  <a:lnTo>
                    <a:pt x="1033229" y="338314"/>
                  </a:lnTo>
                  <a:lnTo>
                    <a:pt x="1031705" y="300215"/>
                  </a:lnTo>
                  <a:lnTo>
                    <a:pt x="1025610" y="260593"/>
                  </a:lnTo>
                  <a:lnTo>
                    <a:pt x="1022562" y="242306"/>
                  </a:lnTo>
                  <a:lnTo>
                    <a:pt x="1021038" y="222494"/>
                  </a:lnTo>
                  <a:lnTo>
                    <a:pt x="1011894" y="182872"/>
                  </a:lnTo>
                  <a:lnTo>
                    <a:pt x="1007322" y="166109"/>
                  </a:lnTo>
                  <a:lnTo>
                    <a:pt x="1002751" y="147821"/>
                  </a:lnTo>
                  <a:lnTo>
                    <a:pt x="996655" y="129534"/>
                  </a:lnTo>
                  <a:lnTo>
                    <a:pt x="975320" y="82292"/>
                  </a:lnTo>
                  <a:lnTo>
                    <a:pt x="952461" y="48766"/>
                  </a:lnTo>
                  <a:lnTo>
                    <a:pt x="923506" y="22859"/>
                  </a:lnTo>
                  <a:lnTo>
                    <a:pt x="915886" y="19811"/>
                  </a:lnTo>
                  <a:lnTo>
                    <a:pt x="909790" y="15239"/>
                  </a:lnTo>
                  <a:lnTo>
                    <a:pt x="896075" y="9143"/>
                  </a:lnTo>
                  <a:lnTo>
                    <a:pt x="886931" y="6095"/>
                  </a:lnTo>
                  <a:lnTo>
                    <a:pt x="880836" y="4571"/>
                  </a:lnTo>
                  <a:lnTo>
                    <a:pt x="871692" y="1523"/>
                  </a:lnTo>
                  <a:lnTo>
                    <a:pt x="864072" y="1523"/>
                  </a:lnTo>
                  <a:lnTo>
                    <a:pt x="845785" y="0"/>
                  </a:lnTo>
                  <a:lnTo>
                    <a:pt x="829022" y="0"/>
                  </a:lnTo>
                  <a:lnTo>
                    <a:pt x="798543" y="6095"/>
                  </a:lnTo>
                  <a:lnTo>
                    <a:pt x="784827" y="12191"/>
                  </a:lnTo>
                  <a:lnTo>
                    <a:pt x="772636" y="18287"/>
                  </a:lnTo>
                  <a:lnTo>
                    <a:pt x="761968" y="25906"/>
                  </a:lnTo>
                  <a:lnTo>
                    <a:pt x="749777" y="32002"/>
                  </a:lnTo>
                  <a:lnTo>
                    <a:pt x="740633" y="42670"/>
                  </a:lnTo>
                  <a:lnTo>
                    <a:pt x="733014" y="53337"/>
                  </a:lnTo>
                  <a:lnTo>
                    <a:pt x="723870" y="64005"/>
                  </a:lnTo>
                  <a:lnTo>
                    <a:pt x="717774" y="77720"/>
                  </a:lnTo>
                  <a:lnTo>
                    <a:pt x="710155" y="89912"/>
                  </a:lnTo>
                  <a:lnTo>
                    <a:pt x="704059" y="105151"/>
                  </a:lnTo>
                  <a:lnTo>
                    <a:pt x="690343" y="150869"/>
                  </a:lnTo>
                  <a:lnTo>
                    <a:pt x="678152" y="220970"/>
                  </a:lnTo>
                  <a:lnTo>
                    <a:pt x="672056" y="259069"/>
                  </a:lnTo>
                  <a:lnTo>
                    <a:pt x="662912" y="377936"/>
                  </a:lnTo>
                  <a:lnTo>
                    <a:pt x="658341" y="419082"/>
                  </a:lnTo>
                  <a:lnTo>
                    <a:pt x="655293" y="458705"/>
                  </a:lnTo>
                  <a:lnTo>
                    <a:pt x="620242" y="729966"/>
                  </a:lnTo>
                  <a:lnTo>
                    <a:pt x="597383" y="932649"/>
                  </a:lnTo>
                  <a:lnTo>
                    <a:pt x="577572" y="1104854"/>
                  </a:lnTo>
                  <a:lnTo>
                    <a:pt x="573000" y="1121618"/>
                  </a:lnTo>
                  <a:lnTo>
                    <a:pt x="565380" y="1144477"/>
                  </a:lnTo>
                  <a:lnTo>
                    <a:pt x="556237" y="1173432"/>
                  </a:lnTo>
                  <a:lnTo>
                    <a:pt x="542521" y="1210006"/>
                  </a:lnTo>
                  <a:lnTo>
                    <a:pt x="522710" y="1251152"/>
                  </a:lnTo>
                  <a:lnTo>
                    <a:pt x="512043" y="1274011"/>
                  </a:lnTo>
                  <a:lnTo>
                    <a:pt x="499851" y="1299918"/>
                  </a:lnTo>
                  <a:lnTo>
                    <a:pt x="486136" y="1325825"/>
                  </a:lnTo>
                  <a:lnTo>
                    <a:pt x="470896" y="1353256"/>
                  </a:lnTo>
                  <a:lnTo>
                    <a:pt x="454133" y="1380687"/>
                  </a:lnTo>
                  <a:lnTo>
                    <a:pt x="437370" y="1411166"/>
                  </a:lnTo>
                  <a:lnTo>
                    <a:pt x="417558" y="1440121"/>
                  </a:lnTo>
                  <a:lnTo>
                    <a:pt x="396223" y="1472123"/>
                  </a:lnTo>
                  <a:lnTo>
                    <a:pt x="373364" y="1502602"/>
                  </a:lnTo>
                  <a:lnTo>
                    <a:pt x="348981" y="1536129"/>
                  </a:lnTo>
                  <a:lnTo>
                    <a:pt x="323074" y="1568131"/>
                  </a:lnTo>
                  <a:lnTo>
                    <a:pt x="294119" y="1603182"/>
                  </a:lnTo>
                  <a:lnTo>
                    <a:pt x="265165" y="1636709"/>
                  </a:lnTo>
                  <a:lnTo>
                    <a:pt x="233162" y="1671759"/>
                  </a:lnTo>
                  <a:lnTo>
                    <a:pt x="164585" y="1740336"/>
                  </a:lnTo>
                  <a:lnTo>
                    <a:pt x="126486" y="1775387"/>
                  </a:lnTo>
                  <a:lnTo>
                    <a:pt x="86864" y="1810438"/>
                  </a:lnTo>
                  <a:lnTo>
                    <a:pt x="44194" y="1845488"/>
                  </a:lnTo>
                  <a:lnTo>
                    <a:pt x="0" y="1880539"/>
                  </a:lnTo>
                  <a:lnTo>
                    <a:pt x="836641" y="1882063"/>
                  </a:lnTo>
                  <a:lnTo>
                    <a:pt x="1674807" y="1885111"/>
                  </a:lnTo>
                  <a:close/>
                </a:path>
              </a:pathLst>
            </a:custGeom>
            <a:solidFill>
              <a:srgbClr val="5BC8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23397" y="6604746"/>
              <a:ext cx="350520" cy="17145"/>
            </a:xfrm>
            <a:custGeom>
              <a:avLst/>
              <a:gdLst/>
              <a:ahLst/>
              <a:cxnLst/>
              <a:rect l="l" t="t" r="r" b="b"/>
              <a:pathLst>
                <a:path w="350520" h="17145">
                  <a:moveTo>
                    <a:pt x="350505" y="16763"/>
                  </a:moveTo>
                  <a:lnTo>
                    <a:pt x="350505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350505" y="16763"/>
                  </a:lnTo>
                  <a:close/>
                </a:path>
              </a:pathLst>
            </a:custGeom>
            <a:solidFill>
              <a:srgbClr val="FB71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34065" y="6601698"/>
              <a:ext cx="763905" cy="236220"/>
            </a:xfrm>
            <a:custGeom>
              <a:avLst/>
              <a:gdLst/>
              <a:ahLst/>
              <a:cxnLst/>
              <a:rect l="l" t="t" r="r" b="b"/>
              <a:pathLst>
                <a:path w="763904" h="236220">
                  <a:moveTo>
                    <a:pt x="763492" y="236210"/>
                  </a:moveTo>
                  <a:lnTo>
                    <a:pt x="705583" y="208779"/>
                  </a:lnTo>
                  <a:lnTo>
                    <a:pt x="659865" y="190492"/>
                  </a:lnTo>
                  <a:lnTo>
                    <a:pt x="597383" y="164585"/>
                  </a:lnTo>
                  <a:lnTo>
                    <a:pt x="554713" y="144774"/>
                  </a:lnTo>
                  <a:lnTo>
                    <a:pt x="505947" y="108199"/>
                  </a:lnTo>
                  <a:lnTo>
                    <a:pt x="486136" y="89912"/>
                  </a:lnTo>
                  <a:lnTo>
                    <a:pt x="464801" y="71625"/>
                  </a:lnTo>
                  <a:lnTo>
                    <a:pt x="428226" y="44194"/>
                  </a:lnTo>
                  <a:lnTo>
                    <a:pt x="394699" y="21335"/>
                  </a:lnTo>
                  <a:lnTo>
                    <a:pt x="379460" y="13715"/>
                  </a:lnTo>
                  <a:lnTo>
                    <a:pt x="364221" y="6095"/>
                  </a:lnTo>
                  <a:lnTo>
                    <a:pt x="350505" y="3047"/>
                  </a:lnTo>
                  <a:lnTo>
                    <a:pt x="336790" y="1523"/>
                  </a:lnTo>
                  <a:lnTo>
                    <a:pt x="330694" y="0"/>
                  </a:lnTo>
                  <a:lnTo>
                    <a:pt x="324598" y="1523"/>
                  </a:lnTo>
                  <a:lnTo>
                    <a:pt x="318502" y="1523"/>
                  </a:lnTo>
                  <a:lnTo>
                    <a:pt x="312407" y="3047"/>
                  </a:lnTo>
                  <a:lnTo>
                    <a:pt x="306311" y="3047"/>
                  </a:lnTo>
                  <a:lnTo>
                    <a:pt x="301739" y="6095"/>
                  </a:lnTo>
                  <a:lnTo>
                    <a:pt x="289548" y="12191"/>
                  </a:lnTo>
                  <a:lnTo>
                    <a:pt x="284976" y="16763"/>
                  </a:lnTo>
                  <a:lnTo>
                    <a:pt x="278880" y="21335"/>
                  </a:lnTo>
                  <a:lnTo>
                    <a:pt x="269736" y="33526"/>
                  </a:lnTo>
                  <a:lnTo>
                    <a:pt x="208779" y="109723"/>
                  </a:lnTo>
                  <a:lnTo>
                    <a:pt x="201159" y="120391"/>
                  </a:lnTo>
                  <a:lnTo>
                    <a:pt x="199635" y="120391"/>
                  </a:lnTo>
                  <a:lnTo>
                    <a:pt x="182872" y="132582"/>
                  </a:lnTo>
                  <a:lnTo>
                    <a:pt x="166109" y="146298"/>
                  </a:lnTo>
                  <a:lnTo>
                    <a:pt x="140202" y="161537"/>
                  </a:lnTo>
                  <a:lnTo>
                    <a:pt x="111247" y="181348"/>
                  </a:lnTo>
                  <a:lnTo>
                    <a:pt x="76196" y="199635"/>
                  </a:lnTo>
                  <a:lnTo>
                    <a:pt x="59433" y="210303"/>
                  </a:lnTo>
                  <a:lnTo>
                    <a:pt x="39622" y="219447"/>
                  </a:lnTo>
                  <a:lnTo>
                    <a:pt x="19811" y="227066"/>
                  </a:lnTo>
                  <a:lnTo>
                    <a:pt x="0" y="236210"/>
                  </a:lnTo>
                  <a:lnTo>
                    <a:pt x="763492" y="236210"/>
                  </a:lnTo>
                  <a:close/>
                </a:path>
              </a:pathLst>
            </a:custGeom>
            <a:solidFill>
              <a:srgbClr val="007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06629" y="4849177"/>
              <a:ext cx="2566670" cy="2004060"/>
            </a:xfrm>
            <a:custGeom>
              <a:avLst/>
              <a:gdLst/>
              <a:ahLst/>
              <a:cxnLst/>
              <a:rect l="l" t="t" r="r" b="b"/>
              <a:pathLst>
                <a:path w="2566670" h="2004059">
                  <a:moveTo>
                    <a:pt x="615670" y="1755571"/>
                  </a:moveTo>
                  <a:lnTo>
                    <a:pt x="586714" y="1737283"/>
                  </a:lnTo>
                  <a:lnTo>
                    <a:pt x="563854" y="1699183"/>
                  </a:lnTo>
                  <a:lnTo>
                    <a:pt x="492226" y="1834819"/>
                  </a:lnTo>
                  <a:lnTo>
                    <a:pt x="615670" y="1755571"/>
                  </a:lnTo>
                  <a:close/>
                </a:path>
                <a:path w="2566670" h="2004059">
                  <a:moveTo>
                    <a:pt x="2566314" y="1987219"/>
                  </a:moveTo>
                  <a:lnTo>
                    <a:pt x="15240" y="1987219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994827"/>
                  </a:lnTo>
                  <a:lnTo>
                    <a:pt x="0" y="2003971"/>
                  </a:lnTo>
                  <a:lnTo>
                    <a:pt x="6096" y="2003971"/>
                  </a:lnTo>
                  <a:lnTo>
                    <a:pt x="2566314" y="2003971"/>
                  </a:lnTo>
                  <a:lnTo>
                    <a:pt x="2566314" y="19872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9634" y="6452352"/>
              <a:ext cx="135630" cy="14629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474914" y="5234726"/>
              <a:ext cx="123825" cy="135890"/>
            </a:xfrm>
            <a:custGeom>
              <a:avLst/>
              <a:gdLst/>
              <a:ahLst/>
              <a:cxnLst/>
              <a:rect l="l" t="t" r="r" b="b"/>
              <a:pathLst>
                <a:path w="123825" h="135889">
                  <a:moveTo>
                    <a:pt x="123438" y="57909"/>
                  </a:moveTo>
                  <a:lnTo>
                    <a:pt x="94484" y="38098"/>
                  </a:lnTo>
                  <a:lnTo>
                    <a:pt x="71625" y="0"/>
                  </a:lnTo>
                  <a:lnTo>
                    <a:pt x="0" y="135630"/>
                  </a:lnTo>
                  <a:lnTo>
                    <a:pt x="123438" y="57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5683" y="5138718"/>
              <a:ext cx="135630" cy="14629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368535" y="4712015"/>
              <a:ext cx="97790" cy="200025"/>
            </a:xfrm>
            <a:custGeom>
              <a:avLst/>
              <a:gdLst/>
              <a:ahLst/>
              <a:cxnLst/>
              <a:rect l="l" t="t" r="r" b="b"/>
              <a:pathLst>
                <a:path w="97789" h="200025">
                  <a:moveTo>
                    <a:pt x="97532" y="199635"/>
                  </a:moveTo>
                  <a:lnTo>
                    <a:pt x="44194" y="0"/>
                  </a:lnTo>
                  <a:lnTo>
                    <a:pt x="0" y="198111"/>
                  </a:lnTo>
                  <a:lnTo>
                    <a:pt x="44194" y="185920"/>
                  </a:lnTo>
                  <a:lnTo>
                    <a:pt x="97532" y="199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675566" y="4976873"/>
            <a:ext cx="145415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40"/>
              </a:lnSpc>
              <a:spcBef>
                <a:spcPts val="95"/>
              </a:spcBef>
              <a:tabLst>
                <a:tab pos="452755" algn="l"/>
              </a:tabLst>
            </a:pPr>
            <a:r>
              <a:rPr sz="10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r>
              <a:rPr sz="1000" spc="-1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Energía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presunta</a:t>
            </a:r>
            <a:endParaRPr sz="1000">
              <a:latin typeface="Arial MT"/>
              <a:cs typeface="Arial MT"/>
            </a:endParaRPr>
          </a:p>
          <a:p>
            <a:pPr marL="473075">
              <a:lnSpc>
                <a:spcPts val="1140"/>
              </a:lnSpc>
            </a:pPr>
            <a:r>
              <a:rPr sz="1000" spc="-5" dirty="0">
                <a:latin typeface="Arial MT"/>
                <a:cs typeface="Arial MT"/>
              </a:rPr>
              <a:t>100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%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01041" y="6320977"/>
            <a:ext cx="197358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40"/>
              </a:lnSpc>
              <a:spcBef>
                <a:spcPts val="95"/>
              </a:spcBef>
              <a:tabLst>
                <a:tab pos="1022985" algn="l"/>
              </a:tabLst>
            </a:pPr>
            <a:r>
              <a:rPr sz="10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r>
              <a:rPr sz="1000" spc="-8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Energía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limitada</a:t>
            </a:r>
            <a:endParaRPr sz="1000">
              <a:latin typeface="Arial MT"/>
              <a:cs typeface="Arial MT"/>
            </a:endParaRPr>
          </a:p>
          <a:p>
            <a:pPr marL="1047750">
              <a:lnSpc>
                <a:spcPts val="1140"/>
              </a:lnSpc>
            </a:pPr>
            <a:r>
              <a:rPr sz="1000" spc="-5" dirty="0">
                <a:latin typeface="Arial MT"/>
                <a:cs typeface="Arial MT"/>
              </a:rPr>
              <a:t>&lt;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1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%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24417" y="6496168"/>
            <a:ext cx="2438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 MT"/>
                <a:cs typeface="Arial MT"/>
              </a:rPr>
              <a:t>1 %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2356" y="635000"/>
            <a:ext cx="7849870" cy="8801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0"/>
              </a:spcBef>
            </a:pPr>
            <a:r>
              <a:rPr sz="2800" spc="-5" dirty="0">
                <a:solidFill>
                  <a:srgbClr val="009900"/>
                </a:solidFill>
              </a:rPr>
              <a:t>Curvas </a:t>
            </a:r>
            <a:r>
              <a:rPr sz="2800" dirty="0">
                <a:solidFill>
                  <a:srgbClr val="009900"/>
                </a:solidFill>
              </a:rPr>
              <a:t>de disparo para interruptores automáticos </a:t>
            </a:r>
            <a:r>
              <a:rPr sz="2800" spc="-765" dirty="0">
                <a:solidFill>
                  <a:srgbClr val="009900"/>
                </a:solidFill>
              </a:rPr>
              <a:t> </a:t>
            </a:r>
            <a:r>
              <a:rPr sz="2800" dirty="0">
                <a:solidFill>
                  <a:srgbClr val="009900"/>
                </a:solidFill>
              </a:rPr>
              <a:t>en</a:t>
            </a:r>
            <a:r>
              <a:rPr sz="2800" spc="-5" dirty="0">
                <a:solidFill>
                  <a:srgbClr val="009900"/>
                </a:solidFill>
              </a:rPr>
              <a:t> BT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2304" y="2369742"/>
            <a:ext cx="2152278" cy="22955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61590" y="4906769"/>
            <a:ext cx="281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145" marR="5080" indent="-640080">
              <a:lnSpc>
                <a:spcPct val="100000"/>
              </a:lnSpc>
              <a:spcBef>
                <a:spcPts val="100"/>
              </a:spcBef>
            </a:pPr>
            <a:r>
              <a:rPr sz="1200" i="1" spc="-120" dirty="0">
                <a:latin typeface="Arial"/>
                <a:cs typeface="Arial"/>
              </a:rPr>
              <a:t>Curva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de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05" dirty="0">
                <a:latin typeface="Arial"/>
                <a:cs typeface="Arial"/>
              </a:rPr>
              <a:t>disparo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de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un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95" dirty="0">
                <a:latin typeface="Arial"/>
                <a:cs typeface="Arial"/>
              </a:rPr>
              <a:t>interruptor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110" dirty="0">
                <a:latin typeface="Arial"/>
                <a:cs typeface="Arial"/>
              </a:rPr>
              <a:t>automático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con </a:t>
            </a:r>
            <a:r>
              <a:rPr sz="1200" i="1" spc="-31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p</a:t>
            </a:r>
            <a:r>
              <a:rPr sz="1200" i="1" spc="-80" dirty="0">
                <a:latin typeface="Arial"/>
                <a:cs typeface="Arial"/>
              </a:rPr>
              <a:t>r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e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5" dirty="0">
                <a:latin typeface="Arial"/>
                <a:cs typeface="Arial"/>
              </a:rPr>
              <a:t>c</a:t>
            </a:r>
            <a:r>
              <a:rPr sz="1200" i="1" spc="-55" dirty="0">
                <a:latin typeface="Arial"/>
                <a:cs typeface="Arial"/>
              </a:rPr>
              <a:t>i</a:t>
            </a:r>
            <a:r>
              <a:rPr sz="1200" i="1" spc="-120" dirty="0">
                <a:latin typeface="Arial"/>
                <a:cs typeface="Arial"/>
              </a:rPr>
              <a:t>ón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85" dirty="0">
                <a:latin typeface="Arial"/>
                <a:cs typeface="Arial"/>
              </a:rPr>
              <a:t>m</a:t>
            </a:r>
            <a:r>
              <a:rPr sz="1200" i="1" spc="-120" dirty="0">
                <a:latin typeface="Arial"/>
                <a:cs typeface="Arial"/>
              </a:rPr>
              <a:t>agne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é</a:t>
            </a:r>
            <a:r>
              <a:rPr sz="1200" i="1" spc="-80" dirty="0">
                <a:latin typeface="Arial"/>
                <a:cs typeface="Arial"/>
              </a:rPr>
              <a:t>r</a:t>
            </a:r>
            <a:r>
              <a:rPr sz="1200" i="1" spc="-185" dirty="0">
                <a:latin typeface="Arial"/>
                <a:cs typeface="Arial"/>
              </a:rPr>
              <a:t>m</a:t>
            </a:r>
            <a:r>
              <a:rPr sz="1200" i="1" spc="-55" dirty="0">
                <a:latin typeface="Arial"/>
                <a:cs typeface="Arial"/>
              </a:rPr>
              <a:t>i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0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74290" y="2241112"/>
            <a:ext cx="2455101" cy="25175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00189" y="4906769"/>
            <a:ext cx="4641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65" dirty="0">
                <a:latin typeface="Arial"/>
                <a:cs typeface="Arial"/>
              </a:rPr>
              <a:t>C</a:t>
            </a:r>
            <a:r>
              <a:rPr sz="1200" i="1" spc="-120" dirty="0">
                <a:latin typeface="Arial"/>
                <a:cs typeface="Arial"/>
              </a:rPr>
              <a:t>u</a:t>
            </a:r>
            <a:r>
              <a:rPr sz="1200" i="1" spc="-80" dirty="0">
                <a:latin typeface="Arial"/>
                <a:cs typeface="Arial"/>
              </a:rPr>
              <a:t>r</a:t>
            </a:r>
            <a:r>
              <a:rPr sz="1200" i="1" spc="-114" dirty="0">
                <a:latin typeface="Arial"/>
                <a:cs typeface="Arial"/>
              </a:rPr>
              <a:t>v</a:t>
            </a:r>
            <a:r>
              <a:rPr sz="1200" i="1" spc="-120" dirty="0">
                <a:latin typeface="Arial"/>
                <a:cs typeface="Arial"/>
              </a:rPr>
              <a:t>a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4325" y="4906769"/>
            <a:ext cx="295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65" dirty="0">
                <a:latin typeface="Arial"/>
                <a:cs typeface="Arial"/>
              </a:rPr>
              <a:t>i</a:t>
            </a:r>
            <a:r>
              <a:rPr sz="1200" i="1" spc="-114" dirty="0">
                <a:latin typeface="Arial"/>
                <a:cs typeface="Arial"/>
              </a:rPr>
              <a:t>s</a:t>
            </a:r>
            <a:r>
              <a:rPr sz="1200" i="1" spc="-120" dirty="0">
                <a:latin typeface="Arial"/>
                <a:cs typeface="Arial"/>
              </a:rPr>
              <a:t>pa</a:t>
            </a:r>
            <a:r>
              <a:rPr sz="1200" i="1" spc="-75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9258" y="4906769"/>
            <a:ext cx="1757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20" dirty="0">
                <a:latin typeface="Arial"/>
                <a:cs typeface="Arial"/>
              </a:rPr>
              <a:t>e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un</a:t>
            </a:r>
            <a:r>
              <a:rPr sz="1200" i="1" spc="-55" dirty="0">
                <a:latin typeface="Arial"/>
                <a:cs typeface="Arial"/>
              </a:rPr>
              <a:t> i</a:t>
            </a:r>
            <a:r>
              <a:rPr sz="1200" i="1" spc="-120" dirty="0">
                <a:latin typeface="Arial"/>
                <a:cs typeface="Arial"/>
              </a:rPr>
              <a:t>n</a:t>
            </a:r>
            <a:r>
              <a:rPr sz="1200" i="1" spc="-70" dirty="0">
                <a:latin typeface="Arial"/>
                <a:cs typeface="Arial"/>
              </a:rPr>
              <a:t>t</a:t>
            </a:r>
            <a:r>
              <a:rPr sz="1200" i="1" spc="-130" dirty="0">
                <a:latin typeface="Arial"/>
                <a:cs typeface="Arial"/>
              </a:rPr>
              <a:t>e</a:t>
            </a:r>
            <a:r>
              <a:rPr sz="1200" i="1" spc="-80" dirty="0">
                <a:latin typeface="Arial"/>
                <a:cs typeface="Arial"/>
              </a:rPr>
              <a:t>rr</a:t>
            </a:r>
            <a:r>
              <a:rPr sz="1200" i="1" spc="-120" dirty="0">
                <a:latin typeface="Arial"/>
                <a:cs typeface="Arial"/>
              </a:rPr>
              <a:t>up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75" dirty="0">
                <a:latin typeface="Arial"/>
                <a:cs typeface="Arial"/>
              </a:rPr>
              <a:t>r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au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185" dirty="0">
                <a:latin typeface="Arial"/>
                <a:cs typeface="Arial"/>
              </a:rPr>
              <a:t>m</a:t>
            </a:r>
            <a:r>
              <a:rPr sz="1200" i="1" spc="-120" dirty="0">
                <a:latin typeface="Arial"/>
                <a:cs typeface="Arial"/>
              </a:rPr>
              <a:t>á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55" dirty="0">
                <a:latin typeface="Arial"/>
                <a:cs typeface="Arial"/>
              </a:rPr>
              <a:t>i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0" dirty="0">
                <a:latin typeface="Arial"/>
                <a:cs typeface="Arial"/>
              </a:rPr>
              <a:t>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8192" y="5089649"/>
            <a:ext cx="1170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80" dirty="0">
                <a:latin typeface="Arial"/>
                <a:cs typeface="Arial"/>
              </a:rPr>
              <a:t>r</a:t>
            </a:r>
            <a:r>
              <a:rPr sz="1200" i="1" spc="-120" dirty="0">
                <a:latin typeface="Arial"/>
                <a:cs typeface="Arial"/>
              </a:rPr>
              <a:t>o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120" dirty="0">
                <a:latin typeface="Arial"/>
                <a:cs typeface="Arial"/>
              </a:rPr>
              <a:t>e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5" dirty="0">
                <a:latin typeface="Arial"/>
                <a:cs typeface="Arial"/>
              </a:rPr>
              <a:t>c</a:t>
            </a:r>
            <a:r>
              <a:rPr sz="1200" i="1" spc="-55" dirty="0">
                <a:latin typeface="Arial"/>
                <a:cs typeface="Arial"/>
              </a:rPr>
              <a:t>i</a:t>
            </a:r>
            <a:r>
              <a:rPr sz="1200" i="1" spc="-120" dirty="0">
                <a:latin typeface="Arial"/>
                <a:cs typeface="Arial"/>
              </a:rPr>
              <a:t>ón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20" dirty="0">
                <a:latin typeface="Arial"/>
                <a:cs typeface="Arial"/>
              </a:rPr>
              <a:t>e</a:t>
            </a:r>
            <a:r>
              <a:rPr sz="1200" i="1" spc="-70" dirty="0">
                <a:latin typeface="Arial"/>
                <a:cs typeface="Arial"/>
              </a:rPr>
              <a:t>l</a:t>
            </a:r>
            <a:r>
              <a:rPr sz="1200" i="1" spc="-120" dirty="0">
                <a:latin typeface="Arial"/>
                <a:cs typeface="Arial"/>
              </a:rPr>
              <a:t>e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60" dirty="0">
                <a:latin typeface="Arial"/>
                <a:cs typeface="Arial"/>
              </a:rPr>
              <a:t>t</a:t>
            </a:r>
            <a:r>
              <a:rPr sz="1200" i="1" spc="-80" dirty="0">
                <a:latin typeface="Arial"/>
                <a:cs typeface="Arial"/>
              </a:rPr>
              <a:t>r</a:t>
            </a:r>
            <a:r>
              <a:rPr sz="1200" i="1" spc="-120" dirty="0">
                <a:latin typeface="Arial"/>
                <a:cs typeface="Arial"/>
              </a:rPr>
              <a:t>ó</a:t>
            </a:r>
            <a:r>
              <a:rPr sz="1200" i="1" spc="-130" dirty="0">
                <a:latin typeface="Arial"/>
                <a:cs typeface="Arial"/>
              </a:rPr>
              <a:t>n</a:t>
            </a:r>
            <a:r>
              <a:rPr sz="1200" i="1" spc="-55" dirty="0">
                <a:latin typeface="Arial"/>
                <a:cs typeface="Arial"/>
              </a:rPr>
              <a:t>i</a:t>
            </a:r>
            <a:r>
              <a:rPr sz="1200" i="1" spc="-114" dirty="0">
                <a:latin typeface="Arial"/>
                <a:cs typeface="Arial"/>
              </a:rPr>
              <a:t>c</a:t>
            </a:r>
            <a:r>
              <a:rPr sz="1200" i="1" spc="-120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80688" y="2587646"/>
            <a:ext cx="3262629" cy="4133215"/>
            <a:chOff x="3980688" y="2587646"/>
            <a:chExt cx="3262629" cy="413321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0688" y="5334000"/>
              <a:ext cx="2093976" cy="13868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19409" y="2587650"/>
              <a:ext cx="1987550" cy="2746375"/>
            </a:xfrm>
            <a:custGeom>
              <a:avLst/>
              <a:gdLst/>
              <a:ahLst/>
              <a:cxnLst/>
              <a:rect l="l" t="t" r="r" b="b"/>
              <a:pathLst>
                <a:path w="1987550" h="2746375">
                  <a:moveTo>
                    <a:pt x="1682432" y="6096"/>
                  </a:moveTo>
                  <a:lnTo>
                    <a:pt x="1670240" y="0"/>
                  </a:lnTo>
                  <a:lnTo>
                    <a:pt x="34163" y="2677223"/>
                  </a:lnTo>
                  <a:lnTo>
                    <a:pt x="7620" y="2660802"/>
                  </a:lnTo>
                  <a:lnTo>
                    <a:pt x="0" y="2746133"/>
                  </a:lnTo>
                  <a:lnTo>
                    <a:pt x="27432" y="2728633"/>
                  </a:lnTo>
                  <a:lnTo>
                    <a:pt x="71628" y="2700413"/>
                  </a:lnTo>
                  <a:lnTo>
                    <a:pt x="45275" y="2684107"/>
                  </a:lnTo>
                  <a:lnTo>
                    <a:pt x="1682432" y="6096"/>
                  </a:lnTo>
                  <a:close/>
                </a:path>
                <a:path w="1987550" h="2746375">
                  <a:moveTo>
                    <a:pt x="1987219" y="463283"/>
                  </a:moveTo>
                  <a:lnTo>
                    <a:pt x="1975027" y="457187"/>
                  </a:lnTo>
                  <a:lnTo>
                    <a:pt x="643407" y="2677566"/>
                  </a:lnTo>
                  <a:lnTo>
                    <a:pt x="615670" y="2660802"/>
                  </a:lnTo>
                  <a:lnTo>
                    <a:pt x="609574" y="2746133"/>
                  </a:lnTo>
                  <a:lnTo>
                    <a:pt x="637006" y="2728633"/>
                  </a:lnTo>
                  <a:lnTo>
                    <a:pt x="681202" y="2700426"/>
                  </a:lnTo>
                  <a:lnTo>
                    <a:pt x="653923" y="2683929"/>
                  </a:lnTo>
                  <a:lnTo>
                    <a:pt x="1987219" y="4632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43222" y="3729088"/>
              <a:ext cx="2595880" cy="2367280"/>
            </a:xfrm>
            <a:custGeom>
              <a:avLst/>
              <a:gdLst/>
              <a:ahLst/>
              <a:cxnLst/>
              <a:rect l="l" t="t" r="r" b="b"/>
              <a:pathLst>
                <a:path w="2595879" h="2367279">
                  <a:moveTo>
                    <a:pt x="2442870" y="9131"/>
                  </a:moveTo>
                  <a:lnTo>
                    <a:pt x="2433726" y="0"/>
                  </a:lnTo>
                  <a:lnTo>
                    <a:pt x="50101" y="2309228"/>
                  </a:lnTo>
                  <a:lnTo>
                    <a:pt x="27419" y="2285898"/>
                  </a:lnTo>
                  <a:lnTo>
                    <a:pt x="0" y="2366670"/>
                  </a:lnTo>
                  <a:lnTo>
                    <a:pt x="41135" y="2353475"/>
                  </a:lnTo>
                  <a:lnTo>
                    <a:pt x="80759" y="2340762"/>
                  </a:lnTo>
                  <a:lnTo>
                    <a:pt x="59118" y="2318499"/>
                  </a:lnTo>
                  <a:lnTo>
                    <a:pt x="2442870" y="9131"/>
                  </a:lnTo>
                  <a:close/>
                </a:path>
                <a:path w="2595879" h="2367279">
                  <a:moveTo>
                    <a:pt x="2595257" y="390118"/>
                  </a:moveTo>
                  <a:lnTo>
                    <a:pt x="2586113" y="380974"/>
                  </a:lnTo>
                  <a:lnTo>
                    <a:pt x="734225" y="2307196"/>
                  </a:lnTo>
                  <a:lnTo>
                    <a:pt x="711669" y="2285898"/>
                  </a:lnTo>
                  <a:lnTo>
                    <a:pt x="685761" y="2366670"/>
                  </a:lnTo>
                  <a:lnTo>
                    <a:pt x="725385" y="2352459"/>
                  </a:lnTo>
                  <a:lnTo>
                    <a:pt x="766533" y="2337714"/>
                  </a:lnTo>
                  <a:lnTo>
                    <a:pt x="743623" y="2316073"/>
                  </a:lnTo>
                  <a:lnTo>
                    <a:pt x="2595257" y="390118"/>
                  </a:lnTo>
                  <a:close/>
                </a:path>
              </a:pathLst>
            </a:custGeom>
            <a:solidFill>
              <a:srgbClr val="42B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4766" y="4262453"/>
              <a:ext cx="1529080" cy="1833880"/>
            </a:xfrm>
            <a:custGeom>
              <a:avLst/>
              <a:gdLst/>
              <a:ahLst/>
              <a:cxnLst/>
              <a:rect l="l" t="t" r="r" b="b"/>
              <a:pathLst>
                <a:path w="1529079" h="1833879">
                  <a:moveTo>
                    <a:pt x="42948" y="1770488"/>
                  </a:moveTo>
                  <a:lnTo>
                    <a:pt x="19811" y="1751004"/>
                  </a:lnTo>
                  <a:lnTo>
                    <a:pt x="0" y="1833297"/>
                  </a:lnTo>
                  <a:lnTo>
                    <a:pt x="35050" y="1818177"/>
                  </a:lnTo>
                  <a:lnTo>
                    <a:pt x="35050" y="1779959"/>
                  </a:lnTo>
                  <a:lnTo>
                    <a:pt x="42948" y="1770488"/>
                  </a:lnTo>
                  <a:close/>
                </a:path>
                <a:path w="1529079" h="1833879">
                  <a:moveTo>
                    <a:pt x="53689" y="1779533"/>
                  </a:moveTo>
                  <a:lnTo>
                    <a:pt x="42948" y="1770488"/>
                  </a:lnTo>
                  <a:lnTo>
                    <a:pt x="35050" y="1779959"/>
                  </a:lnTo>
                  <a:lnTo>
                    <a:pt x="45718" y="1789102"/>
                  </a:lnTo>
                  <a:lnTo>
                    <a:pt x="53689" y="1779533"/>
                  </a:lnTo>
                  <a:close/>
                </a:path>
                <a:path w="1529079" h="1833879">
                  <a:moveTo>
                    <a:pt x="77720" y="1799770"/>
                  </a:moveTo>
                  <a:lnTo>
                    <a:pt x="53689" y="1779533"/>
                  </a:lnTo>
                  <a:lnTo>
                    <a:pt x="45718" y="1789102"/>
                  </a:lnTo>
                  <a:lnTo>
                    <a:pt x="35050" y="1779959"/>
                  </a:lnTo>
                  <a:lnTo>
                    <a:pt x="35050" y="1818177"/>
                  </a:lnTo>
                  <a:lnTo>
                    <a:pt x="77720" y="1799770"/>
                  </a:lnTo>
                  <a:close/>
                </a:path>
                <a:path w="1529079" h="1833879">
                  <a:moveTo>
                    <a:pt x="1528509" y="9143"/>
                  </a:moveTo>
                  <a:lnTo>
                    <a:pt x="1519365" y="0"/>
                  </a:lnTo>
                  <a:lnTo>
                    <a:pt x="42948" y="1770488"/>
                  </a:lnTo>
                  <a:lnTo>
                    <a:pt x="53689" y="1779533"/>
                  </a:lnTo>
                  <a:lnTo>
                    <a:pt x="1528509" y="9143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0552" y="695959"/>
            <a:ext cx="66395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9900"/>
                </a:solidFill>
              </a:rPr>
              <a:t>Cálculo</a:t>
            </a:r>
            <a:r>
              <a:rPr sz="3000" spc="-35" dirty="0">
                <a:solidFill>
                  <a:srgbClr val="009900"/>
                </a:solidFill>
              </a:rPr>
              <a:t> </a:t>
            </a:r>
            <a:r>
              <a:rPr sz="3000" dirty="0">
                <a:solidFill>
                  <a:srgbClr val="009900"/>
                </a:solidFill>
              </a:rPr>
              <a:t>y</a:t>
            </a:r>
            <a:r>
              <a:rPr sz="3000" spc="-25" dirty="0">
                <a:solidFill>
                  <a:srgbClr val="009900"/>
                </a:solidFill>
              </a:rPr>
              <a:t> </a:t>
            </a:r>
            <a:r>
              <a:rPr sz="3000" spc="-5" dirty="0">
                <a:solidFill>
                  <a:srgbClr val="009900"/>
                </a:solidFill>
              </a:rPr>
              <a:t>coordinación</a:t>
            </a:r>
            <a:r>
              <a:rPr sz="3000" spc="-35" dirty="0">
                <a:solidFill>
                  <a:srgbClr val="009900"/>
                </a:solidFill>
              </a:rPr>
              <a:t> </a:t>
            </a:r>
            <a:r>
              <a:rPr sz="3000" dirty="0">
                <a:solidFill>
                  <a:srgbClr val="009900"/>
                </a:solidFill>
              </a:rPr>
              <a:t>de</a:t>
            </a:r>
            <a:r>
              <a:rPr sz="3000" spc="-40" dirty="0">
                <a:solidFill>
                  <a:srgbClr val="009900"/>
                </a:solidFill>
              </a:rPr>
              <a:t> </a:t>
            </a:r>
            <a:r>
              <a:rPr sz="3000" spc="-5" dirty="0">
                <a:solidFill>
                  <a:srgbClr val="009900"/>
                </a:solidFill>
              </a:rPr>
              <a:t>protecciones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860552" y="1459484"/>
            <a:ext cx="32880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21590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conductores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6639" y="2616403"/>
            <a:ext cx="5621108" cy="23824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6842" y="5610536"/>
            <a:ext cx="6953796" cy="1103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770" y="2342812"/>
            <a:ext cx="1555376" cy="39909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0454" y="670051"/>
            <a:ext cx="68853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Diseño</a:t>
            </a:r>
            <a:r>
              <a:rPr sz="3200" spc="-4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de</a:t>
            </a:r>
            <a:r>
              <a:rPr sz="3200" spc="-2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las</a:t>
            </a:r>
            <a:r>
              <a:rPr sz="3200" spc="-1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instalaciones</a:t>
            </a:r>
            <a:r>
              <a:rPr sz="3200" spc="-1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eléctricas.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3132" y="1617909"/>
            <a:ext cx="6163763" cy="45988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770" y="1983147"/>
            <a:ext cx="1555376" cy="39909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9112" y="644144"/>
            <a:ext cx="853122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La solución </a:t>
            </a:r>
            <a:r>
              <a:rPr sz="3200" spc="-10" dirty="0">
                <a:solidFill>
                  <a:srgbClr val="009900"/>
                </a:solidFill>
              </a:rPr>
              <a:t>Schneider </a:t>
            </a:r>
            <a:r>
              <a:rPr sz="3200" spc="-5" dirty="0">
                <a:solidFill>
                  <a:srgbClr val="009900"/>
                </a:solidFill>
              </a:rPr>
              <a:t>Electric: </a:t>
            </a:r>
            <a:r>
              <a:rPr sz="3200" spc="-10" dirty="0">
                <a:solidFill>
                  <a:srgbClr val="009900"/>
                </a:solidFill>
              </a:rPr>
              <a:t>el </a:t>
            </a:r>
            <a:r>
              <a:rPr sz="3200" spc="-5" dirty="0">
                <a:solidFill>
                  <a:srgbClr val="009900"/>
                </a:solidFill>
              </a:rPr>
              <a:t>dominio de la </a:t>
            </a:r>
            <a:r>
              <a:rPr sz="3200" spc="-87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técnica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97483" y="1811526"/>
            <a:ext cx="5629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indent="-245745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Font typeface="Microsoft Sans Serif"/>
              <a:buChar char="●"/>
              <a:tabLst>
                <a:tab pos="258445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Continuidad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servicio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gracias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 selectividad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total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164" y="2590800"/>
            <a:ext cx="6435851" cy="44165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04861" y="3661662"/>
            <a:ext cx="247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" dirty="0">
                <a:latin typeface="Arial"/>
                <a:cs typeface="Arial"/>
              </a:rPr>
              <a:t>C</a:t>
            </a:r>
            <a:r>
              <a:rPr sz="1200" b="1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183" y="5709918"/>
            <a:ext cx="865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Producción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3483" y="5221223"/>
            <a:ext cx="1133855" cy="122834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8043153" y="2797759"/>
            <a:ext cx="885825" cy="1142365"/>
            <a:chOff x="8043153" y="2797759"/>
            <a:chExt cx="885825" cy="114236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52816" y="2807207"/>
              <a:ext cx="867155" cy="11231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047915" y="2802521"/>
              <a:ext cx="876300" cy="1132840"/>
            </a:xfrm>
            <a:custGeom>
              <a:avLst/>
              <a:gdLst/>
              <a:ahLst/>
              <a:cxnLst/>
              <a:rect l="l" t="t" r="r" b="b"/>
              <a:pathLst>
                <a:path w="876300" h="1132839">
                  <a:moveTo>
                    <a:pt x="0" y="0"/>
                  </a:moveTo>
                  <a:lnTo>
                    <a:pt x="0" y="1132285"/>
                  </a:lnTo>
                  <a:lnTo>
                    <a:pt x="876264" y="1132285"/>
                  </a:lnTo>
                  <a:lnTo>
                    <a:pt x="876264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0094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2180" y="810259"/>
            <a:ext cx="40405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Informes</a:t>
            </a:r>
            <a:r>
              <a:rPr spc="-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y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Cálculos</a:t>
            </a:r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3996" y="665480"/>
            <a:ext cx="4403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Herramientas</a:t>
            </a:r>
            <a:r>
              <a:rPr sz="3200" spc="-3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de</a:t>
            </a:r>
            <a:r>
              <a:rPr sz="3200" spc="-55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Diseño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6960" y="1610358"/>
            <a:ext cx="262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indent="-139065">
              <a:lnSpc>
                <a:spcPct val="100000"/>
              </a:lnSpc>
              <a:spcBef>
                <a:spcPts val="100"/>
              </a:spcBef>
              <a:buClr>
                <a:srgbClr val="00952F"/>
              </a:buClr>
              <a:buSzPct val="94444"/>
              <a:buFont typeface="Microsoft Sans Serif"/>
              <a:buChar char="●"/>
              <a:tabLst>
                <a:tab pos="151765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Ecodial</a:t>
            </a:r>
            <a:endParaRPr sz="1800">
              <a:latin typeface="Arial MT"/>
              <a:cs typeface="Arial MT"/>
            </a:endParaRPr>
          </a:p>
          <a:p>
            <a:pPr marL="608965" lvl="1" indent="-139700">
              <a:lnSpc>
                <a:spcPct val="100000"/>
              </a:lnSpc>
              <a:buClr>
                <a:srgbClr val="00952F"/>
              </a:buClr>
              <a:buSzPct val="94444"/>
              <a:buFont typeface="Microsoft Sans Serif"/>
              <a:buChar char="●"/>
              <a:tabLst>
                <a:tab pos="60960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Informes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5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Cálculos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0720" y="1438655"/>
            <a:ext cx="3412941" cy="52180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2367" y="633475"/>
            <a:ext cx="51454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9900"/>
                </a:solidFill>
              </a:rPr>
              <a:t>Sistema</a:t>
            </a:r>
            <a:r>
              <a:rPr sz="3200" spc="-40" dirty="0">
                <a:solidFill>
                  <a:srgbClr val="009900"/>
                </a:solidFill>
              </a:rPr>
              <a:t> </a:t>
            </a:r>
            <a:r>
              <a:rPr sz="3200" spc="-5" dirty="0">
                <a:solidFill>
                  <a:srgbClr val="009900"/>
                </a:solidFill>
              </a:rPr>
              <a:t>informático:</a:t>
            </a:r>
            <a:r>
              <a:rPr sz="3200" spc="-25" dirty="0">
                <a:solidFill>
                  <a:srgbClr val="009900"/>
                </a:solidFill>
              </a:rPr>
              <a:t> </a:t>
            </a:r>
            <a:r>
              <a:rPr sz="3200" spc="-10" dirty="0">
                <a:solidFill>
                  <a:srgbClr val="009900"/>
                </a:solidFill>
              </a:rPr>
              <a:t>Ecodial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1489962"/>
            <a:ext cx="3334385" cy="1459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Sistema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informático</a:t>
            </a:r>
            <a:r>
              <a:rPr sz="20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global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952F"/>
              </a:buClr>
              <a:buFont typeface="Microsoft Sans Serif"/>
              <a:buChar char="●"/>
            </a:pPr>
            <a:endParaRPr sz="20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Diseño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instalaciones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616368"/>
              </a:buClr>
              <a:buFont typeface="Microsoft Sans Serif"/>
              <a:buChar char="●"/>
            </a:pPr>
            <a:endParaRPr sz="1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Dibujo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diagrama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unifilar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5421" y="3199967"/>
            <a:ext cx="287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Cálculo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Icc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caídas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tensión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5421" y="4022850"/>
            <a:ext cx="303784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3675" marR="5080" indent="-181610">
              <a:lnSpc>
                <a:spcPct val="100600"/>
              </a:lnSpc>
              <a:spcBef>
                <a:spcPts val="8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Cálculo de las secciones de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cable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5421" y="4847411"/>
            <a:ext cx="2579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Selección</a:t>
            </a:r>
            <a:r>
              <a:rPr sz="18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productos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5421" y="5395973"/>
            <a:ext cx="2962275" cy="139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Selectividad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filiación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616368"/>
              </a:buClr>
              <a:buFont typeface="Microsoft Sans Serif"/>
              <a:buChar char="●"/>
            </a:pPr>
            <a:endParaRPr sz="185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16368"/>
              </a:buClr>
              <a:buFont typeface="Microsoft Sans Serif"/>
              <a:buChar char="●"/>
            </a:pPr>
            <a:endParaRPr sz="185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Impresión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resultados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0192" y="2301239"/>
            <a:ext cx="1253911" cy="187147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4755" y="1709927"/>
            <a:ext cx="3323844" cy="464210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281161" y="4478526"/>
            <a:ext cx="5594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0000"/>
                </a:solidFill>
                <a:latin typeface="Arial MT"/>
                <a:cs typeface="Arial MT"/>
              </a:rPr>
              <a:t>27.10</a:t>
            </a:r>
            <a:r>
              <a:rPr sz="1000" spc="1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000" spc="5" dirty="0">
                <a:solidFill>
                  <a:srgbClr val="FF0000"/>
                </a:solidFill>
                <a:latin typeface="Arial MT"/>
                <a:cs typeface="Arial MT"/>
              </a:rPr>
              <a:t>kA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63184" y="1679447"/>
            <a:ext cx="2283460" cy="4613275"/>
            <a:chOff x="5663184" y="1679447"/>
            <a:chExt cx="2283460" cy="461327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3184" y="1679447"/>
              <a:ext cx="1085088" cy="14599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5916" y="3336036"/>
              <a:ext cx="1022604" cy="13685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21658" y="3284085"/>
              <a:ext cx="1073150" cy="220979"/>
            </a:xfrm>
            <a:custGeom>
              <a:avLst/>
              <a:gdLst/>
              <a:ahLst/>
              <a:cxnLst/>
              <a:rect l="l" t="t" r="r" b="b"/>
              <a:pathLst>
                <a:path w="1073150" h="220979">
                  <a:moveTo>
                    <a:pt x="536426" y="0"/>
                  </a:moveTo>
                  <a:lnTo>
                    <a:pt x="463445" y="1024"/>
                  </a:lnTo>
                  <a:lnTo>
                    <a:pt x="393507" y="4007"/>
                  </a:lnTo>
                  <a:lnTo>
                    <a:pt x="327241" y="8810"/>
                  </a:lnTo>
                  <a:lnTo>
                    <a:pt x="265278" y="15295"/>
                  </a:lnTo>
                  <a:lnTo>
                    <a:pt x="208245" y="23326"/>
                  </a:lnTo>
                  <a:lnTo>
                    <a:pt x="156775" y="32764"/>
                  </a:lnTo>
                  <a:lnTo>
                    <a:pt x="111495" y="43472"/>
                  </a:lnTo>
                  <a:lnTo>
                    <a:pt x="73036" y="55313"/>
                  </a:lnTo>
                  <a:lnTo>
                    <a:pt x="19098" y="81841"/>
                  </a:lnTo>
                  <a:lnTo>
                    <a:pt x="0" y="111247"/>
                  </a:lnTo>
                  <a:lnTo>
                    <a:pt x="4879" y="126211"/>
                  </a:lnTo>
                  <a:lnTo>
                    <a:pt x="42027" y="154108"/>
                  </a:lnTo>
                  <a:lnTo>
                    <a:pt x="111495" y="178448"/>
                  </a:lnTo>
                  <a:lnTo>
                    <a:pt x="156775" y="188968"/>
                  </a:lnTo>
                  <a:lnTo>
                    <a:pt x="208245" y="198217"/>
                  </a:lnTo>
                  <a:lnTo>
                    <a:pt x="265278" y="206070"/>
                  </a:lnTo>
                  <a:lnTo>
                    <a:pt x="327241" y="212398"/>
                  </a:lnTo>
                  <a:lnTo>
                    <a:pt x="393507" y="217076"/>
                  </a:lnTo>
                  <a:lnTo>
                    <a:pt x="463445" y="219976"/>
                  </a:lnTo>
                  <a:lnTo>
                    <a:pt x="536426" y="220970"/>
                  </a:lnTo>
                  <a:lnTo>
                    <a:pt x="609086" y="219976"/>
                  </a:lnTo>
                  <a:lnTo>
                    <a:pt x="678815" y="217076"/>
                  </a:lnTo>
                  <a:lnTo>
                    <a:pt x="744967" y="212398"/>
                  </a:lnTo>
                  <a:lnTo>
                    <a:pt x="806896" y="206070"/>
                  </a:lnTo>
                  <a:lnTo>
                    <a:pt x="863958" y="198217"/>
                  </a:lnTo>
                  <a:lnTo>
                    <a:pt x="915505" y="188968"/>
                  </a:lnTo>
                  <a:lnTo>
                    <a:pt x="960893" y="178448"/>
                  </a:lnTo>
                  <a:lnTo>
                    <a:pt x="999477" y="166786"/>
                  </a:lnTo>
                  <a:lnTo>
                    <a:pt x="1053647" y="140540"/>
                  </a:lnTo>
                  <a:lnTo>
                    <a:pt x="1072852" y="111247"/>
                  </a:lnTo>
                  <a:lnTo>
                    <a:pt x="1067943" y="96253"/>
                  </a:lnTo>
                  <a:lnTo>
                    <a:pt x="1030610" y="68148"/>
                  </a:lnTo>
                  <a:lnTo>
                    <a:pt x="960893" y="43472"/>
                  </a:lnTo>
                  <a:lnTo>
                    <a:pt x="915505" y="32764"/>
                  </a:lnTo>
                  <a:lnTo>
                    <a:pt x="863958" y="23326"/>
                  </a:lnTo>
                  <a:lnTo>
                    <a:pt x="806896" y="15295"/>
                  </a:lnTo>
                  <a:lnTo>
                    <a:pt x="744967" y="8810"/>
                  </a:lnTo>
                  <a:lnTo>
                    <a:pt x="678815" y="4007"/>
                  </a:lnTo>
                  <a:lnTo>
                    <a:pt x="609086" y="1024"/>
                  </a:lnTo>
                  <a:lnTo>
                    <a:pt x="536426" y="0"/>
                  </a:lnTo>
                  <a:close/>
                </a:path>
              </a:pathLst>
            </a:custGeom>
            <a:ln w="285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4576" y="4821935"/>
              <a:ext cx="1051560" cy="14706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828765" y="4920795"/>
              <a:ext cx="615950" cy="234950"/>
            </a:xfrm>
            <a:custGeom>
              <a:avLst/>
              <a:gdLst/>
              <a:ahLst/>
              <a:cxnLst/>
              <a:rect l="l" t="t" r="r" b="b"/>
              <a:pathLst>
                <a:path w="615950" h="234950">
                  <a:moveTo>
                    <a:pt x="615670" y="234686"/>
                  </a:moveTo>
                  <a:lnTo>
                    <a:pt x="615670" y="0"/>
                  </a:lnTo>
                  <a:lnTo>
                    <a:pt x="0" y="0"/>
                  </a:lnTo>
                  <a:lnTo>
                    <a:pt x="0" y="234686"/>
                  </a:lnTo>
                  <a:lnTo>
                    <a:pt x="615670" y="2346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834629" y="4987541"/>
            <a:ext cx="2940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32</a:t>
            </a:r>
            <a:r>
              <a:rPr sz="10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29857" y="4506284"/>
            <a:ext cx="370840" cy="1651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89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0"/>
              </a:spcBef>
            </a:pP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250</a:t>
            </a:r>
            <a:r>
              <a:rPr sz="10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05334" y="934211"/>
            <a:ext cx="2390775" cy="4060825"/>
            <a:chOff x="6805334" y="934211"/>
            <a:chExt cx="2390775" cy="4060825"/>
          </a:xfrm>
        </p:grpSpPr>
        <p:sp>
          <p:nvSpPr>
            <p:cNvPr id="20" name="object 20"/>
            <p:cNvSpPr/>
            <p:nvPr/>
          </p:nvSpPr>
          <p:spPr>
            <a:xfrm>
              <a:off x="6819621" y="4771449"/>
              <a:ext cx="960119" cy="208915"/>
            </a:xfrm>
            <a:custGeom>
              <a:avLst/>
              <a:gdLst/>
              <a:ahLst/>
              <a:cxnLst/>
              <a:rect l="l" t="t" r="r" b="b"/>
              <a:pathLst>
                <a:path w="960120" h="208914">
                  <a:moveTo>
                    <a:pt x="480040" y="0"/>
                  </a:moveTo>
                  <a:lnTo>
                    <a:pt x="409093" y="1142"/>
                  </a:lnTo>
                  <a:lnTo>
                    <a:pt x="341381" y="4456"/>
                  </a:lnTo>
                  <a:lnTo>
                    <a:pt x="277647" y="9768"/>
                  </a:lnTo>
                  <a:lnTo>
                    <a:pt x="218632" y="16908"/>
                  </a:lnTo>
                  <a:lnTo>
                    <a:pt x="165079" y="25704"/>
                  </a:lnTo>
                  <a:lnTo>
                    <a:pt x="117730" y="35983"/>
                  </a:lnTo>
                  <a:lnTo>
                    <a:pt x="77325" y="47575"/>
                  </a:lnTo>
                  <a:lnTo>
                    <a:pt x="20320" y="74007"/>
                  </a:lnTo>
                  <a:lnTo>
                    <a:pt x="0" y="103627"/>
                  </a:lnTo>
                  <a:lnTo>
                    <a:pt x="5203" y="119129"/>
                  </a:lnTo>
                  <a:lnTo>
                    <a:pt x="44608" y="147886"/>
                  </a:lnTo>
                  <a:lnTo>
                    <a:pt x="117730" y="172548"/>
                  </a:lnTo>
                  <a:lnTo>
                    <a:pt x="165079" y="182932"/>
                  </a:lnTo>
                  <a:lnTo>
                    <a:pt x="218632" y="191797"/>
                  </a:lnTo>
                  <a:lnTo>
                    <a:pt x="277647" y="198979"/>
                  </a:lnTo>
                  <a:lnTo>
                    <a:pt x="341381" y="204314"/>
                  </a:lnTo>
                  <a:lnTo>
                    <a:pt x="409093" y="207635"/>
                  </a:lnTo>
                  <a:lnTo>
                    <a:pt x="480040" y="208779"/>
                  </a:lnTo>
                  <a:lnTo>
                    <a:pt x="550987" y="207635"/>
                  </a:lnTo>
                  <a:lnTo>
                    <a:pt x="618699" y="204314"/>
                  </a:lnTo>
                  <a:lnTo>
                    <a:pt x="682433" y="198979"/>
                  </a:lnTo>
                  <a:lnTo>
                    <a:pt x="741447" y="191797"/>
                  </a:lnTo>
                  <a:lnTo>
                    <a:pt x="795000" y="182932"/>
                  </a:lnTo>
                  <a:lnTo>
                    <a:pt x="842350" y="172548"/>
                  </a:lnTo>
                  <a:lnTo>
                    <a:pt x="882754" y="160811"/>
                  </a:lnTo>
                  <a:lnTo>
                    <a:pt x="939760" y="133937"/>
                  </a:lnTo>
                  <a:lnTo>
                    <a:pt x="960080" y="103627"/>
                  </a:lnTo>
                  <a:lnTo>
                    <a:pt x="954876" y="88505"/>
                  </a:lnTo>
                  <a:lnTo>
                    <a:pt x="915472" y="60307"/>
                  </a:lnTo>
                  <a:lnTo>
                    <a:pt x="842350" y="35983"/>
                  </a:lnTo>
                  <a:lnTo>
                    <a:pt x="795000" y="25704"/>
                  </a:lnTo>
                  <a:lnTo>
                    <a:pt x="741447" y="16908"/>
                  </a:lnTo>
                  <a:lnTo>
                    <a:pt x="682433" y="9768"/>
                  </a:lnTo>
                  <a:lnTo>
                    <a:pt x="618699" y="4456"/>
                  </a:lnTo>
                  <a:lnTo>
                    <a:pt x="550987" y="1142"/>
                  </a:lnTo>
                  <a:lnTo>
                    <a:pt x="480040" y="0"/>
                  </a:lnTo>
                  <a:close/>
                </a:path>
              </a:pathLst>
            </a:custGeom>
            <a:ln w="285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08036" y="934211"/>
              <a:ext cx="1287779" cy="110490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715757" y="3000246"/>
            <a:ext cx="3492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0000"/>
                </a:solidFill>
                <a:latin typeface="Arial MT"/>
                <a:cs typeface="Arial MT"/>
              </a:rPr>
              <a:t>8</a:t>
            </a:r>
            <a:r>
              <a:rPr sz="1000" spc="-5" dirty="0">
                <a:solidFill>
                  <a:srgbClr val="FF0000"/>
                </a:solidFill>
                <a:latin typeface="Arial MT"/>
                <a:cs typeface="Arial MT"/>
              </a:rPr>
              <a:t>1</a:t>
            </a:r>
            <a:r>
              <a:rPr sz="1000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000" spc="10" dirty="0">
                <a:solidFill>
                  <a:srgbClr val="FF0000"/>
                </a:solidFill>
                <a:latin typeface="Arial MT"/>
                <a:cs typeface="Arial MT"/>
              </a:rPr>
              <a:t>k</a:t>
            </a:r>
            <a:r>
              <a:rPr sz="1000" spc="-5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806" y="808735"/>
            <a:ext cx="4954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9900"/>
                </a:solidFill>
              </a:rPr>
              <a:t>Herramientas</a:t>
            </a:r>
            <a:r>
              <a:rPr spc="-50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de</a:t>
            </a:r>
            <a:r>
              <a:rPr spc="-35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Diseño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216" y="1633218"/>
            <a:ext cx="1042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Ecodial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7961" y="1447081"/>
            <a:ext cx="6155321" cy="52922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42B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9112" y="886458"/>
            <a:ext cx="7816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</a:rPr>
              <a:t>Sistemas</a:t>
            </a:r>
            <a:r>
              <a:rPr sz="400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de</a:t>
            </a:r>
            <a:r>
              <a:rPr sz="4000" spc="-1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Transferencias</a:t>
            </a:r>
            <a:r>
              <a:rPr sz="400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en</a:t>
            </a:r>
            <a:r>
              <a:rPr sz="4000" spc="-1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BT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9673" y="673100"/>
            <a:ext cx="701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79770" algn="l"/>
              </a:tabLst>
            </a:pPr>
            <a:r>
              <a:rPr spc="-5" dirty="0">
                <a:solidFill>
                  <a:srgbClr val="009900"/>
                </a:solidFill>
              </a:rPr>
              <a:t>Sistemas</a:t>
            </a:r>
            <a:r>
              <a:rPr spc="5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de</a:t>
            </a:r>
            <a:r>
              <a:rPr spc="1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transferencias	</a:t>
            </a:r>
            <a:r>
              <a:rPr dirty="0">
                <a:solidFill>
                  <a:srgbClr val="009900"/>
                </a:solidFill>
              </a:rPr>
              <a:t>en</a:t>
            </a:r>
            <a:r>
              <a:rPr spc="-9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BT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8235950" cy="251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Los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dispositivos de conmutación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fuentes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se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utilizan para asegurar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la </a:t>
            </a:r>
            <a:r>
              <a:rPr sz="2000" spc="-5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continuidad de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la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alimentación de ciertos receptores prioritarios, por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motivos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seguridad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personas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o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para mantener un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ciclo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producción. El mecanismo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conmutación actúa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o 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por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un fallo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en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la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alimentación principal, normalmente en servicio,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o 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por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una orden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voluntaria.</a:t>
            </a:r>
            <a:endParaRPr sz="20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4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Manual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Automática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062" y="846835"/>
            <a:ext cx="701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79770" algn="l"/>
              </a:tabLst>
            </a:pPr>
            <a:r>
              <a:rPr spc="-5" dirty="0"/>
              <a:t>Sistemas</a:t>
            </a:r>
            <a:r>
              <a:rPr spc="5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transferencias	</a:t>
            </a:r>
            <a:r>
              <a:rPr dirty="0"/>
              <a:t>en</a:t>
            </a:r>
            <a:r>
              <a:rPr spc="-90" dirty="0"/>
              <a:t> </a:t>
            </a:r>
            <a:r>
              <a:rPr spc="-5" dirty="0"/>
              <a:t>BT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148714"/>
            <a:ext cx="8146415" cy="24269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9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Transferencia</a:t>
            </a:r>
            <a:r>
              <a:rPr sz="20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Manual</a:t>
            </a:r>
            <a:endParaRPr sz="20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200"/>
              </a:lnSpc>
              <a:spcBef>
                <a:spcPts val="434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Este dispositivo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inversor</a:t>
            </a:r>
            <a:r>
              <a:rPr sz="18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más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simple.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requiere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intervención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personal 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explotación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y,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consecuencia,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duración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basculamiento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la red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normal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red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reserva está en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función 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intervención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humana.</a:t>
            </a:r>
            <a:endParaRPr sz="1800">
              <a:latin typeface="Arial MT"/>
              <a:cs typeface="Arial MT"/>
            </a:endParaRPr>
          </a:p>
          <a:p>
            <a:pPr marL="553085" marR="21590" lvl="1" indent="-181610" algn="just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 inversor de redes manual puede componerse 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2 o 3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aparatos (según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gama)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accionados manualmente (interruptores automáticos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interruptores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carga)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inter-enclavados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mecánicamente.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062" y="808735"/>
            <a:ext cx="701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79770" algn="l"/>
              </a:tabLst>
            </a:pPr>
            <a:r>
              <a:rPr spc="-5" dirty="0"/>
              <a:t>Sistemas</a:t>
            </a:r>
            <a:r>
              <a:rPr spc="5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transferencias	</a:t>
            </a:r>
            <a:r>
              <a:rPr dirty="0"/>
              <a:t>en</a:t>
            </a:r>
            <a:r>
              <a:rPr spc="-90" dirty="0"/>
              <a:t> </a:t>
            </a:r>
            <a:r>
              <a:rPr spc="-5" dirty="0"/>
              <a:t>BT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8273415" cy="2419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Transferencia</a:t>
            </a:r>
            <a:r>
              <a:rPr sz="20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Automática.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 inversor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redes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está constituido por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2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3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aparatos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(según gama)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cuales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está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asociado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8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inter-enclavamiento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eléctrico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realizado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según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diferentes esquemas.</a:t>
            </a:r>
            <a:endParaRPr sz="1800">
              <a:latin typeface="Arial MT"/>
              <a:cs typeface="Arial MT"/>
            </a:endParaRPr>
          </a:p>
          <a:p>
            <a:pPr marL="553085" marR="106045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 mando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aparatos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está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asegurado mediante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 inter-enclavamiento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mecánico que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protege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cualquier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mal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funcionamiento eléctrico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e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impide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maniobra manual errónea.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3877" y="4607050"/>
            <a:ext cx="2590694" cy="23101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5782" y="4647211"/>
            <a:ext cx="3562632" cy="247872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6884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9900"/>
                </a:solidFill>
              </a:rPr>
              <a:t>Sistemas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de</a:t>
            </a:r>
            <a:r>
              <a:rPr spc="-1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transferencias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en</a:t>
            </a:r>
            <a:r>
              <a:rPr spc="-1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BT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489962"/>
            <a:ext cx="5125085" cy="4926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Terciario</a:t>
            </a:r>
            <a:r>
              <a:rPr sz="20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Quirófanos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hospitales</a:t>
            </a:r>
            <a:endParaRPr sz="1800">
              <a:latin typeface="Arial MT"/>
              <a:cs typeface="Arial MT"/>
            </a:endParaRPr>
          </a:p>
          <a:p>
            <a:pPr marL="553085" marR="222885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Dispositivos de seguridad de inmuebles de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gran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altura</a:t>
            </a:r>
            <a:endParaRPr sz="1800">
              <a:latin typeface="Arial MT"/>
              <a:cs typeface="Arial MT"/>
            </a:endParaRPr>
          </a:p>
          <a:p>
            <a:pPr marL="553085" marR="1389380" lvl="1" indent="-181610">
              <a:lnSpc>
                <a:spcPct val="100600"/>
              </a:lnSpc>
              <a:spcBef>
                <a:spcPts val="42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Salas de ordenadores (bancos,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aseguradoras...)</a:t>
            </a:r>
            <a:endParaRPr sz="1800">
              <a:latin typeface="Arial MT"/>
              <a:cs typeface="Arial MT"/>
            </a:endParaRPr>
          </a:p>
          <a:p>
            <a:pPr marL="553085" marR="969644" lvl="1" indent="-181610">
              <a:lnSpc>
                <a:spcPct val="100600"/>
              </a:lnSpc>
              <a:spcBef>
                <a:spcPts val="41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Sistemas de iluminación de centros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comerciales...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616368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Industrial</a:t>
            </a:r>
            <a:r>
              <a:rPr sz="2000" spc="-5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Cadenas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producción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continuo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Salas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máquinas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barcos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Auxiliares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esenciales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en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centrales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térmicas...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8765" y="1508759"/>
            <a:ext cx="2401090" cy="2457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3539" y="4390642"/>
            <a:ext cx="2302670" cy="23741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062" y="534416"/>
            <a:ext cx="6884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9900"/>
                </a:solidFill>
              </a:rPr>
              <a:t>Sistemas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dirty="0">
                <a:solidFill>
                  <a:srgbClr val="009900"/>
                </a:solidFill>
              </a:rPr>
              <a:t>de</a:t>
            </a:r>
            <a:r>
              <a:rPr spc="-1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transferencias</a:t>
            </a:r>
            <a:r>
              <a:rPr spc="-15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en</a:t>
            </a:r>
            <a:r>
              <a:rPr spc="-10" dirty="0">
                <a:solidFill>
                  <a:srgbClr val="009900"/>
                </a:solidFill>
              </a:rPr>
              <a:t> </a:t>
            </a:r>
            <a:r>
              <a:rPr spc="-5" dirty="0">
                <a:solidFill>
                  <a:srgbClr val="009900"/>
                </a:solidFill>
              </a:rPr>
              <a:t>BT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5515" y="1438655"/>
            <a:ext cx="2401090" cy="24572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0289" y="4247386"/>
            <a:ext cx="2304193" cy="24472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7484" y="1357372"/>
            <a:ext cx="4435845" cy="55877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B00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5332" y="788923"/>
            <a:ext cx="496697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</a:rPr>
              <a:t>Protección de las </a:t>
            </a:r>
            <a:r>
              <a:rPr sz="3200" spc="-10" dirty="0">
                <a:solidFill>
                  <a:srgbClr val="FFFFFF"/>
                </a:solidFill>
              </a:rPr>
              <a:t>personas </a:t>
            </a:r>
            <a:r>
              <a:rPr sz="3200" spc="-87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Contacto</a:t>
            </a:r>
            <a:r>
              <a:rPr sz="3200" spc="-30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directo</a:t>
            </a:r>
            <a:r>
              <a:rPr sz="3200" spc="-40" dirty="0">
                <a:solidFill>
                  <a:srgbClr val="FFFFFF"/>
                </a:solidFill>
              </a:rPr>
              <a:t> </a:t>
            </a:r>
            <a:r>
              <a:rPr sz="3200" spc="5" dirty="0">
                <a:solidFill>
                  <a:srgbClr val="FFFFFF"/>
                </a:solidFill>
              </a:rPr>
              <a:t>e</a:t>
            </a:r>
            <a:r>
              <a:rPr sz="3200" spc="-30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indirecto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/>
              <a:t>Schneider</a:t>
            </a:r>
            <a:r>
              <a:rPr spc="-15" dirty="0"/>
              <a:t> </a:t>
            </a:r>
            <a:r>
              <a:rPr dirty="0"/>
              <a:t>Electric</a:t>
            </a:r>
            <a:r>
              <a:rPr spc="3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Pedro</a:t>
            </a:r>
            <a:r>
              <a:rPr spc="-15" dirty="0"/>
              <a:t> </a:t>
            </a:r>
            <a:r>
              <a:rPr dirty="0"/>
              <a:t>Cediel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014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Corrientes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5" dirty="0"/>
              <a:t>Fuga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3640454" cy="3648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Causas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085" marR="183515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Deterioro 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los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aislantes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spc="-49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partes conductoras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Corrientes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superficiales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16368"/>
              </a:buClr>
              <a:buFont typeface="Microsoft Sans Serif"/>
              <a:buChar char="●"/>
            </a:pPr>
            <a:endParaRPr sz="265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Consecuencias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Incendios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Electrocución de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Personas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Destrucción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receptores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36590" y="2560319"/>
            <a:ext cx="4178935" cy="3191510"/>
            <a:chOff x="4736590" y="2560319"/>
            <a:chExt cx="4178935" cy="3191510"/>
          </a:xfrm>
        </p:grpSpPr>
        <p:sp>
          <p:nvSpPr>
            <p:cNvPr id="5" name="object 5"/>
            <p:cNvSpPr/>
            <p:nvPr/>
          </p:nvSpPr>
          <p:spPr>
            <a:xfrm>
              <a:off x="5376670" y="2592323"/>
              <a:ext cx="45720" cy="137160"/>
            </a:xfrm>
            <a:custGeom>
              <a:avLst/>
              <a:gdLst/>
              <a:ahLst/>
              <a:cxnLst/>
              <a:rect l="l" t="t" r="r" b="b"/>
              <a:pathLst>
                <a:path w="45720" h="137160">
                  <a:moveTo>
                    <a:pt x="0" y="0"/>
                  </a:moveTo>
                  <a:lnTo>
                    <a:pt x="36576" y="0"/>
                  </a:lnTo>
                </a:path>
                <a:path w="45720" h="137160">
                  <a:moveTo>
                    <a:pt x="0" y="128016"/>
                  </a:moveTo>
                  <a:lnTo>
                    <a:pt x="45720" y="128016"/>
                  </a:lnTo>
                </a:path>
                <a:path w="45720" h="137160">
                  <a:moveTo>
                    <a:pt x="0" y="137160"/>
                  </a:moveTo>
                  <a:lnTo>
                    <a:pt x="45720" y="1371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7526" y="2560319"/>
              <a:ext cx="1261871" cy="46634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76670" y="2884931"/>
              <a:ext cx="45720" cy="146685"/>
            </a:xfrm>
            <a:custGeom>
              <a:avLst/>
              <a:gdLst/>
              <a:ahLst/>
              <a:cxnLst/>
              <a:rect l="l" t="t" r="r" b="b"/>
              <a:pathLst>
                <a:path w="45720" h="146685">
                  <a:moveTo>
                    <a:pt x="27432" y="0"/>
                  </a:moveTo>
                  <a:lnTo>
                    <a:pt x="45720" y="0"/>
                  </a:lnTo>
                </a:path>
                <a:path w="45720" h="146685">
                  <a:moveTo>
                    <a:pt x="18288" y="18288"/>
                  </a:moveTo>
                  <a:lnTo>
                    <a:pt x="36576" y="18288"/>
                  </a:lnTo>
                </a:path>
                <a:path w="45720" h="146685">
                  <a:moveTo>
                    <a:pt x="0" y="82295"/>
                  </a:moveTo>
                  <a:lnTo>
                    <a:pt x="18288" y="82295"/>
                  </a:lnTo>
                </a:path>
                <a:path w="45720" h="146685">
                  <a:moveTo>
                    <a:pt x="0" y="91439"/>
                  </a:moveTo>
                  <a:lnTo>
                    <a:pt x="18288" y="91439"/>
                  </a:lnTo>
                </a:path>
                <a:path w="45720" h="146685">
                  <a:moveTo>
                    <a:pt x="0" y="137160"/>
                  </a:moveTo>
                  <a:lnTo>
                    <a:pt x="18288" y="137160"/>
                  </a:lnTo>
                </a:path>
                <a:path w="45720" h="146685">
                  <a:moveTo>
                    <a:pt x="0" y="146303"/>
                  </a:moveTo>
                  <a:lnTo>
                    <a:pt x="18288" y="14630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3326" y="3026663"/>
              <a:ext cx="996695" cy="1828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94958" y="30860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6086" y="3035807"/>
              <a:ext cx="246887" cy="1645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48654" y="3150107"/>
              <a:ext cx="1591310" cy="100965"/>
            </a:xfrm>
            <a:custGeom>
              <a:avLst/>
              <a:gdLst/>
              <a:ahLst/>
              <a:cxnLst/>
              <a:rect l="l" t="t" r="r" b="b"/>
              <a:pathLst>
                <a:path w="1591309" h="100964">
                  <a:moveTo>
                    <a:pt x="54864" y="0"/>
                  </a:moveTo>
                  <a:lnTo>
                    <a:pt x="82296" y="0"/>
                  </a:lnTo>
                </a:path>
                <a:path w="1591309" h="100964">
                  <a:moveTo>
                    <a:pt x="219455" y="0"/>
                  </a:moveTo>
                  <a:lnTo>
                    <a:pt x="256032" y="0"/>
                  </a:lnTo>
                </a:path>
                <a:path w="1591309" h="100964">
                  <a:moveTo>
                    <a:pt x="36576" y="27432"/>
                  </a:moveTo>
                  <a:lnTo>
                    <a:pt x="54864" y="27432"/>
                  </a:lnTo>
                </a:path>
                <a:path w="1591309" h="100964">
                  <a:moveTo>
                    <a:pt x="36576" y="36576"/>
                  </a:moveTo>
                  <a:lnTo>
                    <a:pt x="54864" y="36576"/>
                  </a:lnTo>
                </a:path>
                <a:path w="1591309" h="100964">
                  <a:moveTo>
                    <a:pt x="256032" y="45720"/>
                  </a:moveTo>
                  <a:lnTo>
                    <a:pt x="274320" y="45720"/>
                  </a:lnTo>
                </a:path>
                <a:path w="1591309" h="100964">
                  <a:moveTo>
                    <a:pt x="1572767" y="54864"/>
                  </a:moveTo>
                  <a:lnTo>
                    <a:pt x="1591055" y="54864"/>
                  </a:lnTo>
                </a:path>
                <a:path w="1591309" h="100964">
                  <a:moveTo>
                    <a:pt x="1572767" y="64008"/>
                  </a:moveTo>
                  <a:lnTo>
                    <a:pt x="1591055" y="64008"/>
                  </a:lnTo>
                </a:path>
                <a:path w="1591309" h="100964">
                  <a:moveTo>
                    <a:pt x="9144" y="73152"/>
                  </a:moveTo>
                  <a:lnTo>
                    <a:pt x="36576" y="73152"/>
                  </a:lnTo>
                </a:path>
                <a:path w="1591309" h="100964">
                  <a:moveTo>
                    <a:pt x="1572767" y="73152"/>
                  </a:moveTo>
                  <a:lnTo>
                    <a:pt x="1591055" y="73152"/>
                  </a:lnTo>
                </a:path>
                <a:path w="1591309" h="100964">
                  <a:moveTo>
                    <a:pt x="0" y="91440"/>
                  </a:moveTo>
                  <a:lnTo>
                    <a:pt x="27432" y="91440"/>
                  </a:lnTo>
                </a:path>
                <a:path w="1591309" h="100964">
                  <a:moveTo>
                    <a:pt x="0" y="100584"/>
                  </a:moveTo>
                  <a:lnTo>
                    <a:pt x="27432" y="1005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10526" y="3200399"/>
              <a:ext cx="768096" cy="21031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48654" y="3296411"/>
              <a:ext cx="283845" cy="45720"/>
            </a:xfrm>
            <a:custGeom>
              <a:avLst/>
              <a:gdLst/>
              <a:ahLst/>
              <a:cxnLst/>
              <a:rect l="l" t="t" r="r" b="b"/>
              <a:pathLst>
                <a:path w="283845" h="45720">
                  <a:moveTo>
                    <a:pt x="265176" y="0"/>
                  </a:moveTo>
                  <a:lnTo>
                    <a:pt x="283464" y="0"/>
                  </a:lnTo>
                </a:path>
                <a:path w="283845" h="45720">
                  <a:moveTo>
                    <a:pt x="265176" y="9144"/>
                  </a:moveTo>
                  <a:lnTo>
                    <a:pt x="283464" y="9144"/>
                  </a:lnTo>
                </a:path>
                <a:path w="283845" h="45720">
                  <a:moveTo>
                    <a:pt x="256032" y="36576"/>
                  </a:moveTo>
                  <a:lnTo>
                    <a:pt x="274320" y="36576"/>
                  </a:lnTo>
                </a:path>
                <a:path w="283845" h="45720">
                  <a:moveTo>
                    <a:pt x="0" y="45720"/>
                  </a:moveTo>
                  <a:lnTo>
                    <a:pt x="27432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2590" y="3401566"/>
              <a:ext cx="283463" cy="640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87766" y="346100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81926" y="3456430"/>
              <a:ext cx="146304" cy="27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73366" y="3474719"/>
              <a:ext cx="54864" cy="91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437374" y="34792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63638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00798" y="348843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37374" y="348843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46518" y="3506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13246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36206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45350" y="35432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7062" y="35524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11110" y="35524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17918" y="36073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8E8E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9510" y="3200399"/>
              <a:ext cx="1069847" cy="55778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729982" y="3607306"/>
              <a:ext cx="36830" cy="9525"/>
            </a:xfrm>
            <a:custGeom>
              <a:avLst/>
              <a:gdLst/>
              <a:ahLst/>
              <a:cxnLst/>
              <a:rect l="l" t="t" r="r" b="b"/>
              <a:pathLst>
                <a:path w="36829" h="9525">
                  <a:moveTo>
                    <a:pt x="27432" y="0"/>
                  </a:moveTo>
                  <a:lnTo>
                    <a:pt x="36576" y="0"/>
                  </a:lnTo>
                </a:path>
                <a:path w="36829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57414" y="361645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96326" y="3465574"/>
              <a:ext cx="612647" cy="26517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821422" y="363473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144" y="0"/>
                  </a:lnTo>
                </a:path>
                <a:path w="9525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08774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21422" y="366217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0566" y="36713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57998" y="367131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99630" y="36896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03718" y="3698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40294" y="37078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06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67726" y="37078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031733" y="37261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34454" y="37536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40877" y="37536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B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15782" y="376275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81541" y="3721606"/>
              <a:ext cx="91439" cy="10058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114030" y="37810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69278" y="3493006"/>
              <a:ext cx="1801367" cy="41148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214614" y="37993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14614" y="38176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315198" y="38359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879590" y="38450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45549" y="3803902"/>
              <a:ext cx="45720" cy="13716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15782" y="3895342"/>
              <a:ext cx="54863" cy="1828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43213" y="3904486"/>
              <a:ext cx="100583" cy="3657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525509" y="39273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06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498077" y="3936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525509" y="3945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552941" y="3945634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4">
                  <a:moveTo>
                    <a:pt x="0" y="0"/>
                  </a:moveTo>
                  <a:lnTo>
                    <a:pt x="27432" y="0"/>
                  </a:lnTo>
                </a:path>
                <a:path w="338454">
                  <a:moveTo>
                    <a:pt x="320039" y="0"/>
                  </a:moveTo>
                  <a:lnTo>
                    <a:pt x="33832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51574" y="3954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24342" y="3895342"/>
              <a:ext cx="45720" cy="9143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751574" y="397306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07805" y="39730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324342" y="3991354"/>
              <a:ext cx="356870" cy="9525"/>
            </a:xfrm>
            <a:custGeom>
              <a:avLst/>
              <a:gdLst/>
              <a:ahLst/>
              <a:cxnLst/>
              <a:rect l="l" t="t" r="r" b="b"/>
              <a:pathLst>
                <a:path w="356870" h="9525">
                  <a:moveTo>
                    <a:pt x="0" y="0"/>
                  </a:moveTo>
                  <a:lnTo>
                    <a:pt x="27432" y="0"/>
                  </a:lnTo>
                </a:path>
                <a:path w="356870" h="9525">
                  <a:moveTo>
                    <a:pt x="338327" y="0"/>
                  </a:moveTo>
                  <a:lnTo>
                    <a:pt x="356615" y="0"/>
                  </a:lnTo>
                </a:path>
                <a:path w="356870" h="9525">
                  <a:moveTo>
                    <a:pt x="0" y="9144"/>
                  </a:moveTo>
                  <a:lnTo>
                    <a:pt x="27432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71813" y="40004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17918" y="3904486"/>
              <a:ext cx="804671" cy="19202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52941" y="3950206"/>
              <a:ext cx="585215" cy="10058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98462" y="3904486"/>
              <a:ext cx="173735" cy="23774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324342" y="4009642"/>
              <a:ext cx="558165" cy="64135"/>
            </a:xfrm>
            <a:custGeom>
              <a:avLst/>
              <a:gdLst/>
              <a:ahLst/>
              <a:cxnLst/>
              <a:rect l="l" t="t" r="r" b="b"/>
              <a:pathLst>
                <a:path w="558165" h="64135">
                  <a:moveTo>
                    <a:pt x="0" y="0"/>
                  </a:moveTo>
                  <a:lnTo>
                    <a:pt x="27432" y="0"/>
                  </a:lnTo>
                </a:path>
                <a:path w="558165" h="64135">
                  <a:moveTo>
                    <a:pt x="539495" y="0"/>
                  </a:moveTo>
                  <a:lnTo>
                    <a:pt x="557783" y="0"/>
                  </a:lnTo>
                </a:path>
                <a:path w="558165" h="64135">
                  <a:moveTo>
                    <a:pt x="0" y="9144"/>
                  </a:moveTo>
                  <a:lnTo>
                    <a:pt x="27432" y="9144"/>
                  </a:lnTo>
                </a:path>
                <a:path w="558165" h="64135">
                  <a:moveTo>
                    <a:pt x="539495" y="9144"/>
                  </a:moveTo>
                  <a:lnTo>
                    <a:pt x="557783" y="9144"/>
                  </a:lnTo>
                </a:path>
                <a:path w="558165" h="64135">
                  <a:moveTo>
                    <a:pt x="0" y="18288"/>
                  </a:moveTo>
                  <a:lnTo>
                    <a:pt x="27432" y="18288"/>
                  </a:lnTo>
                </a:path>
                <a:path w="558165" h="64135">
                  <a:moveTo>
                    <a:pt x="438911" y="18288"/>
                  </a:moveTo>
                  <a:lnTo>
                    <a:pt x="457199" y="18288"/>
                  </a:lnTo>
                </a:path>
                <a:path w="558165" h="64135">
                  <a:moveTo>
                    <a:pt x="512063" y="45719"/>
                  </a:moveTo>
                  <a:lnTo>
                    <a:pt x="548639" y="45719"/>
                  </a:lnTo>
                </a:path>
                <a:path w="558165" h="64135">
                  <a:moveTo>
                    <a:pt x="18288" y="64007"/>
                  </a:moveTo>
                  <a:lnTo>
                    <a:pt x="36576" y="64007"/>
                  </a:lnTo>
                </a:path>
                <a:path w="558165" h="64135">
                  <a:moveTo>
                    <a:pt x="521207" y="64007"/>
                  </a:moveTo>
                  <a:lnTo>
                    <a:pt x="539495" y="640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98462" y="40827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342630" y="408279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28814" y="4096510"/>
              <a:ext cx="164592" cy="2743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29982" y="4087366"/>
              <a:ext cx="356615" cy="4572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32702" y="3959350"/>
              <a:ext cx="219455" cy="25603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153910" y="41376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92822" y="4105654"/>
              <a:ext cx="548639" cy="4572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016750" y="4146802"/>
              <a:ext cx="1079500" cy="0"/>
            </a:xfrm>
            <a:custGeom>
              <a:avLst/>
              <a:gdLst/>
              <a:ahLst/>
              <a:cxnLst/>
              <a:rect l="l" t="t" r="r" b="b"/>
              <a:pathLst>
                <a:path w="1079500">
                  <a:moveTo>
                    <a:pt x="0" y="0"/>
                  </a:moveTo>
                  <a:lnTo>
                    <a:pt x="36576" y="0"/>
                  </a:lnTo>
                </a:path>
                <a:path w="1079500">
                  <a:moveTo>
                    <a:pt x="45720" y="0"/>
                  </a:moveTo>
                  <a:lnTo>
                    <a:pt x="73152" y="0"/>
                  </a:lnTo>
                </a:path>
                <a:path w="1079500">
                  <a:moveTo>
                    <a:pt x="1024127" y="0"/>
                  </a:moveTo>
                  <a:lnTo>
                    <a:pt x="107899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56830" y="4032502"/>
              <a:ext cx="749807" cy="17373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10725" y="4050790"/>
              <a:ext cx="804671" cy="347472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7388349" y="420166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36590" y="3931918"/>
              <a:ext cx="1691639" cy="43891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5833870" y="42108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87766" y="4059934"/>
              <a:ext cx="585215" cy="24688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300214" y="4210810"/>
              <a:ext cx="1481455" cy="155575"/>
            </a:xfrm>
            <a:custGeom>
              <a:avLst/>
              <a:gdLst/>
              <a:ahLst/>
              <a:cxnLst/>
              <a:rect l="l" t="t" r="r" b="b"/>
              <a:pathLst>
                <a:path w="1481454" h="155575">
                  <a:moveTo>
                    <a:pt x="1453895" y="0"/>
                  </a:moveTo>
                  <a:lnTo>
                    <a:pt x="1481327" y="0"/>
                  </a:lnTo>
                </a:path>
                <a:path w="1481454" h="155575">
                  <a:moveTo>
                    <a:pt x="0" y="155448"/>
                  </a:moveTo>
                  <a:lnTo>
                    <a:pt x="18288" y="155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336790" y="43662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614414" y="4384546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9144">
              <a:solidFill>
                <a:srgbClr val="4D57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373366" y="43845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345934" y="4393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906253" y="4389118"/>
              <a:ext cx="0" cy="485140"/>
            </a:xfrm>
            <a:custGeom>
              <a:avLst/>
              <a:gdLst/>
              <a:ahLst/>
              <a:cxnLst/>
              <a:rect l="l" t="t" r="r" b="b"/>
              <a:pathLst>
                <a:path h="485139">
                  <a:moveTo>
                    <a:pt x="0" y="0"/>
                  </a:moveTo>
                  <a:lnTo>
                    <a:pt x="0" y="484631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044182" y="442112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483094" y="4421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541262" y="4430266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9144">
              <a:solidFill>
                <a:srgbClr val="4D57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06438" y="4370830"/>
              <a:ext cx="941831" cy="17373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13246" y="4370830"/>
              <a:ext cx="347471" cy="146303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6547102" y="44485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25894" y="4466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F6F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56246" y="4475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656830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20254" y="4503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56830" y="450341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77838" y="4507990"/>
              <a:ext cx="45720" cy="36576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757414" y="45308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729982" y="4539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F6F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757414" y="453999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77838" y="45491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E76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757414" y="454913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77838" y="45582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E76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57414" y="455828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857998" y="458571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857998" y="4594858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004302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84846" y="4398262"/>
              <a:ext cx="2039111" cy="44805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272782" y="4544566"/>
              <a:ext cx="923543" cy="21031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64022" y="4398262"/>
              <a:ext cx="1142999" cy="484631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7077454" y="46862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150605" y="4686298"/>
              <a:ext cx="9525" cy="27940"/>
            </a:xfrm>
            <a:custGeom>
              <a:avLst/>
              <a:gdLst/>
              <a:ahLst/>
              <a:cxnLst/>
              <a:rect l="l" t="t" r="r" b="b"/>
              <a:pathLst>
                <a:path w="9525" h="27939">
                  <a:moveTo>
                    <a:pt x="0" y="0"/>
                  </a:moveTo>
                  <a:lnTo>
                    <a:pt x="9144" y="0"/>
                  </a:lnTo>
                </a:path>
                <a:path w="9525" h="27939">
                  <a:moveTo>
                    <a:pt x="0" y="27432"/>
                  </a:moveTo>
                  <a:lnTo>
                    <a:pt x="9144" y="27432"/>
                  </a:lnTo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187182" y="475030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178038" y="476859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65774" y="4796026"/>
              <a:ext cx="64135" cy="36830"/>
            </a:xfrm>
            <a:custGeom>
              <a:avLst/>
              <a:gdLst/>
              <a:ahLst/>
              <a:cxnLst/>
              <a:rect l="l" t="t" r="r" b="b"/>
              <a:pathLst>
                <a:path w="64135" h="36829">
                  <a:moveTo>
                    <a:pt x="0" y="0"/>
                  </a:moveTo>
                  <a:lnTo>
                    <a:pt x="64007" y="0"/>
                  </a:lnTo>
                </a:path>
                <a:path w="64135" h="36829">
                  <a:moveTo>
                    <a:pt x="9144" y="36576"/>
                  </a:moveTo>
                  <a:lnTo>
                    <a:pt x="18288" y="36576"/>
                  </a:lnTo>
                </a:path>
              </a:pathLst>
            </a:custGeom>
            <a:ln w="9144">
              <a:solidFill>
                <a:srgbClr val="4D57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04302" y="4846318"/>
              <a:ext cx="137160" cy="18287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7059166" y="4864606"/>
              <a:ext cx="0" cy="512445"/>
            </a:xfrm>
            <a:custGeom>
              <a:avLst/>
              <a:gdLst/>
              <a:ahLst/>
              <a:cxnLst/>
              <a:rect l="l" t="t" r="r" b="b"/>
              <a:pathLst>
                <a:path h="512445">
                  <a:moveTo>
                    <a:pt x="0" y="0"/>
                  </a:moveTo>
                  <a:lnTo>
                    <a:pt x="0" y="512064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102350" y="4878322"/>
              <a:ext cx="27940" cy="9525"/>
            </a:xfrm>
            <a:custGeom>
              <a:avLst/>
              <a:gdLst/>
              <a:ahLst/>
              <a:cxnLst/>
              <a:rect l="l" t="t" r="r" b="b"/>
              <a:pathLst>
                <a:path w="27939" h="9525">
                  <a:moveTo>
                    <a:pt x="0" y="0"/>
                  </a:moveTo>
                  <a:lnTo>
                    <a:pt x="18288" y="0"/>
                  </a:lnTo>
                </a:path>
                <a:path w="27939" h="9525">
                  <a:moveTo>
                    <a:pt x="9144" y="9144"/>
                  </a:moveTo>
                  <a:lnTo>
                    <a:pt x="27432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65190" y="4892038"/>
              <a:ext cx="0" cy="448309"/>
            </a:xfrm>
            <a:custGeom>
              <a:avLst/>
              <a:gdLst/>
              <a:ahLst/>
              <a:cxnLst/>
              <a:rect l="l" t="t" r="r" b="b"/>
              <a:pathLst>
                <a:path h="448310">
                  <a:moveTo>
                    <a:pt x="0" y="0"/>
                  </a:moveTo>
                  <a:lnTo>
                    <a:pt x="0" y="44805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020054" y="4924042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965190" y="4882894"/>
              <a:ext cx="164591" cy="82296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5020054" y="4942330"/>
              <a:ext cx="27940" cy="55244"/>
            </a:xfrm>
            <a:custGeom>
              <a:avLst/>
              <a:gdLst/>
              <a:ahLst/>
              <a:cxnLst/>
              <a:rect l="l" t="t" r="r" b="b"/>
              <a:pathLst>
                <a:path w="27939" h="55245">
                  <a:moveTo>
                    <a:pt x="0" y="0"/>
                  </a:moveTo>
                  <a:lnTo>
                    <a:pt x="27432" y="0"/>
                  </a:lnTo>
                </a:path>
                <a:path w="27939" h="55245">
                  <a:moveTo>
                    <a:pt x="0" y="9144"/>
                  </a:moveTo>
                  <a:lnTo>
                    <a:pt x="27432" y="9144"/>
                  </a:lnTo>
                </a:path>
                <a:path w="27939" h="55245">
                  <a:moveTo>
                    <a:pt x="0" y="18288"/>
                  </a:moveTo>
                  <a:lnTo>
                    <a:pt x="27432" y="18288"/>
                  </a:lnTo>
                </a:path>
                <a:path w="27939" h="55245">
                  <a:moveTo>
                    <a:pt x="0" y="27431"/>
                  </a:moveTo>
                  <a:lnTo>
                    <a:pt x="27432" y="27431"/>
                  </a:lnTo>
                </a:path>
                <a:path w="27939" h="55245">
                  <a:moveTo>
                    <a:pt x="0" y="36575"/>
                  </a:moveTo>
                  <a:lnTo>
                    <a:pt x="27432" y="36575"/>
                  </a:lnTo>
                </a:path>
                <a:path w="27939" h="55245">
                  <a:moveTo>
                    <a:pt x="0" y="45719"/>
                  </a:moveTo>
                  <a:lnTo>
                    <a:pt x="27432" y="45719"/>
                  </a:lnTo>
                </a:path>
                <a:path w="27939" h="55245">
                  <a:moveTo>
                    <a:pt x="0" y="54863"/>
                  </a:moveTo>
                  <a:lnTo>
                    <a:pt x="27432" y="5486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193790" y="49971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20054" y="5006338"/>
              <a:ext cx="201295" cy="55244"/>
            </a:xfrm>
            <a:custGeom>
              <a:avLst/>
              <a:gdLst/>
              <a:ahLst/>
              <a:cxnLst/>
              <a:rect l="l" t="t" r="r" b="b"/>
              <a:pathLst>
                <a:path w="201295" h="55245">
                  <a:moveTo>
                    <a:pt x="0" y="0"/>
                  </a:moveTo>
                  <a:lnTo>
                    <a:pt x="27432" y="0"/>
                  </a:lnTo>
                </a:path>
                <a:path w="201295" h="55245">
                  <a:moveTo>
                    <a:pt x="0" y="9144"/>
                  </a:moveTo>
                  <a:lnTo>
                    <a:pt x="27432" y="9144"/>
                  </a:lnTo>
                </a:path>
                <a:path w="201295" h="55245">
                  <a:moveTo>
                    <a:pt x="0" y="18288"/>
                  </a:moveTo>
                  <a:lnTo>
                    <a:pt x="27432" y="18288"/>
                  </a:lnTo>
                </a:path>
                <a:path w="201295" h="55245">
                  <a:moveTo>
                    <a:pt x="0" y="27432"/>
                  </a:moveTo>
                  <a:lnTo>
                    <a:pt x="27432" y="27432"/>
                  </a:lnTo>
                </a:path>
                <a:path w="201295" h="55245">
                  <a:moveTo>
                    <a:pt x="0" y="36576"/>
                  </a:moveTo>
                  <a:lnTo>
                    <a:pt x="27432" y="36576"/>
                  </a:lnTo>
                </a:path>
                <a:path w="201295" h="55245">
                  <a:moveTo>
                    <a:pt x="164592" y="36576"/>
                  </a:moveTo>
                  <a:lnTo>
                    <a:pt x="201168" y="36576"/>
                  </a:lnTo>
                </a:path>
                <a:path w="201295" h="55245">
                  <a:moveTo>
                    <a:pt x="0" y="45720"/>
                  </a:moveTo>
                  <a:lnTo>
                    <a:pt x="27432" y="45720"/>
                  </a:lnTo>
                </a:path>
                <a:path w="201295" h="55245">
                  <a:moveTo>
                    <a:pt x="0" y="54864"/>
                  </a:moveTo>
                  <a:lnTo>
                    <a:pt x="27432" y="548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187182" y="4837174"/>
              <a:ext cx="27432" cy="393191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5020054" y="5070346"/>
              <a:ext cx="27940" cy="36830"/>
            </a:xfrm>
            <a:custGeom>
              <a:avLst/>
              <a:gdLst/>
              <a:ahLst/>
              <a:cxnLst/>
              <a:rect l="l" t="t" r="r" b="b"/>
              <a:pathLst>
                <a:path w="27939" h="36829">
                  <a:moveTo>
                    <a:pt x="0" y="0"/>
                  </a:moveTo>
                  <a:lnTo>
                    <a:pt x="27432" y="0"/>
                  </a:lnTo>
                </a:path>
                <a:path w="27939" h="36829">
                  <a:moveTo>
                    <a:pt x="0" y="9144"/>
                  </a:moveTo>
                  <a:lnTo>
                    <a:pt x="27432" y="9144"/>
                  </a:lnTo>
                </a:path>
                <a:path w="27939" h="36829">
                  <a:moveTo>
                    <a:pt x="0" y="18287"/>
                  </a:moveTo>
                  <a:lnTo>
                    <a:pt x="27432" y="18287"/>
                  </a:lnTo>
                </a:path>
                <a:path w="27939" h="36829">
                  <a:moveTo>
                    <a:pt x="0" y="27431"/>
                  </a:moveTo>
                  <a:lnTo>
                    <a:pt x="27432" y="27431"/>
                  </a:lnTo>
                </a:path>
                <a:path w="27939" h="36829">
                  <a:moveTo>
                    <a:pt x="0" y="36575"/>
                  </a:moveTo>
                  <a:lnTo>
                    <a:pt x="27432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095742" y="4873750"/>
              <a:ext cx="1819655" cy="475487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020054" y="511606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61302" y="4873750"/>
              <a:ext cx="1298447" cy="493775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5020054" y="5125210"/>
              <a:ext cx="55244" cy="27940"/>
            </a:xfrm>
            <a:custGeom>
              <a:avLst/>
              <a:gdLst/>
              <a:ahLst/>
              <a:cxnLst/>
              <a:rect l="l" t="t" r="r" b="b"/>
              <a:pathLst>
                <a:path w="55245" h="27939">
                  <a:moveTo>
                    <a:pt x="0" y="0"/>
                  </a:moveTo>
                  <a:lnTo>
                    <a:pt x="27432" y="0"/>
                  </a:lnTo>
                </a:path>
                <a:path w="55245" h="27939">
                  <a:moveTo>
                    <a:pt x="0" y="9144"/>
                  </a:moveTo>
                  <a:lnTo>
                    <a:pt x="27432" y="9144"/>
                  </a:lnTo>
                </a:path>
                <a:path w="55245" h="27939">
                  <a:moveTo>
                    <a:pt x="0" y="18288"/>
                  </a:moveTo>
                  <a:lnTo>
                    <a:pt x="27432" y="18288"/>
                  </a:lnTo>
                </a:path>
                <a:path w="55245" h="27939">
                  <a:moveTo>
                    <a:pt x="0" y="27432"/>
                  </a:moveTo>
                  <a:lnTo>
                    <a:pt x="54864" y="27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928614" y="4965190"/>
              <a:ext cx="310895" cy="41148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7196326" y="5253226"/>
              <a:ext cx="18415" cy="45720"/>
            </a:xfrm>
            <a:custGeom>
              <a:avLst/>
              <a:gdLst/>
              <a:ahLst/>
              <a:cxnLst/>
              <a:rect l="l" t="t" r="r" b="b"/>
              <a:pathLst>
                <a:path w="18415" h="45720">
                  <a:moveTo>
                    <a:pt x="0" y="0"/>
                  </a:moveTo>
                  <a:lnTo>
                    <a:pt x="18288" y="0"/>
                  </a:lnTo>
                </a:path>
                <a:path w="18415" h="45720">
                  <a:moveTo>
                    <a:pt x="0" y="9144"/>
                  </a:moveTo>
                  <a:lnTo>
                    <a:pt x="18288" y="9144"/>
                  </a:lnTo>
                </a:path>
                <a:path w="18415" h="45720">
                  <a:moveTo>
                    <a:pt x="0" y="36576"/>
                  </a:moveTo>
                  <a:lnTo>
                    <a:pt x="18288" y="36576"/>
                  </a:lnTo>
                </a:path>
                <a:path w="18415" h="45720">
                  <a:moveTo>
                    <a:pt x="0" y="45720"/>
                  </a:moveTo>
                  <a:lnTo>
                    <a:pt x="18288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196326" y="534466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19470" y="5362954"/>
              <a:ext cx="2295525" cy="73660"/>
            </a:xfrm>
            <a:custGeom>
              <a:avLst/>
              <a:gdLst/>
              <a:ahLst/>
              <a:cxnLst/>
              <a:rect l="l" t="t" r="r" b="b"/>
              <a:pathLst>
                <a:path w="2295525" h="73660">
                  <a:moveTo>
                    <a:pt x="2276855" y="0"/>
                  </a:moveTo>
                  <a:lnTo>
                    <a:pt x="2295143" y="0"/>
                  </a:lnTo>
                </a:path>
                <a:path w="2295525" h="73660">
                  <a:moveTo>
                    <a:pt x="228599" y="9144"/>
                  </a:moveTo>
                  <a:lnTo>
                    <a:pt x="246887" y="9144"/>
                  </a:lnTo>
                </a:path>
                <a:path w="2295525" h="73660">
                  <a:moveTo>
                    <a:pt x="2276855" y="9144"/>
                  </a:moveTo>
                  <a:lnTo>
                    <a:pt x="2295143" y="9144"/>
                  </a:lnTo>
                </a:path>
                <a:path w="2295525" h="73660">
                  <a:moveTo>
                    <a:pt x="0" y="27432"/>
                  </a:moveTo>
                  <a:lnTo>
                    <a:pt x="18288" y="27432"/>
                  </a:lnTo>
                </a:path>
                <a:path w="2295525" h="73660">
                  <a:moveTo>
                    <a:pt x="2276855" y="36576"/>
                  </a:moveTo>
                  <a:lnTo>
                    <a:pt x="2295143" y="36576"/>
                  </a:lnTo>
                </a:path>
                <a:path w="2295525" h="73660">
                  <a:moveTo>
                    <a:pt x="2276855" y="45720"/>
                  </a:moveTo>
                  <a:lnTo>
                    <a:pt x="2295143" y="45720"/>
                  </a:lnTo>
                </a:path>
                <a:path w="2295525" h="73660">
                  <a:moveTo>
                    <a:pt x="2276855" y="73151"/>
                  </a:moveTo>
                  <a:lnTo>
                    <a:pt x="2295143" y="7315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10326" y="5376670"/>
              <a:ext cx="274320" cy="137160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7196326" y="5445250"/>
              <a:ext cx="18415" cy="82550"/>
            </a:xfrm>
            <a:custGeom>
              <a:avLst/>
              <a:gdLst/>
              <a:ahLst/>
              <a:cxnLst/>
              <a:rect l="l" t="t" r="r" b="b"/>
              <a:pathLst>
                <a:path w="18415" h="82550">
                  <a:moveTo>
                    <a:pt x="0" y="0"/>
                  </a:moveTo>
                  <a:lnTo>
                    <a:pt x="18288" y="0"/>
                  </a:lnTo>
                </a:path>
                <a:path w="18415" h="82550">
                  <a:moveTo>
                    <a:pt x="0" y="36576"/>
                  </a:moveTo>
                  <a:lnTo>
                    <a:pt x="18288" y="36576"/>
                  </a:lnTo>
                </a:path>
                <a:path w="18415" h="82550">
                  <a:moveTo>
                    <a:pt x="0" y="45720"/>
                  </a:moveTo>
                  <a:lnTo>
                    <a:pt x="18288" y="45720"/>
                  </a:lnTo>
                </a:path>
                <a:path w="18415" h="82550">
                  <a:moveTo>
                    <a:pt x="0" y="73152"/>
                  </a:moveTo>
                  <a:lnTo>
                    <a:pt x="18288" y="73152"/>
                  </a:lnTo>
                </a:path>
                <a:path w="18415" h="82550">
                  <a:moveTo>
                    <a:pt x="0" y="82296"/>
                  </a:moveTo>
                  <a:lnTo>
                    <a:pt x="18288" y="822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37758" y="5504686"/>
              <a:ext cx="219455" cy="64007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7196326" y="5554978"/>
              <a:ext cx="18415" cy="82550"/>
            </a:xfrm>
            <a:custGeom>
              <a:avLst/>
              <a:gdLst/>
              <a:ahLst/>
              <a:cxnLst/>
              <a:rect l="l" t="t" r="r" b="b"/>
              <a:pathLst>
                <a:path w="18415" h="82550">
                  <a:moveTo>
                    <a:pt x="0" y="0"/>
                  </a:moveTo>
                  <a:lnTo>
                    <a:pt x="18288" y="0"/>
                  </a:lnTo>
                </a:path>
                <a:path w="18415" h="82550">
                  <a:moveTo>
                    <a:pt x="0" y="9144"/>
                  </a:moveTo>
                  <a:lnTo>
                    <a:pt x="18288" y="9144"/>
                  </a:lnTo>
                </a:path>
                <a:path w="18415" h="82550">
                  <a:moveTo>
                    <a:pt x="0" y="36576"/>
                  </a:moveTo>
                  <a:lnTo>
                    <a:pt x="18288" y="36576"/>
                  </a:lnTo>
                </a:path>
                <a:path w="18415" h="82550">
                  <a:moveTo>
                    <a:pt x="0" y="45720"/>
                  </a:moveTo>
                  <a:lnTo>
                    <a:pt x="18288" y="45720"/>
                  </a:lnTo>
                </a:path>
                <a:path w="18415" h="82550">
                  <a:moveTo>
                    <a:pt x="0" y="73152"/>
                  </a:moveTo>
                  <a:lnTo>
                    <a:pt x="18288" y="73152"/>
                  </a:lnTo>
                </a:path>
                <a:path w="18415" h="82550">
                  <a:moveTo>
                    <a:pt x="0" y="82296"/>
                  </a:moveTo>
                  <a:lnTo>
                    <a:pt x="18288" y="822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196326" y="565556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132318" y="5660134"/>
              <a:ext cx="137160" cy="82296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159749" y="5687566"/>
              <a:ext cx="91439" cy="64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3940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Riesgo</a:t>
            </a:r>
            <a:r>
              <a:rPr spc="-40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5" dirty="0"/>
              <a:t>Incendio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366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  <a:tab pos="681355" algn="l"/>
                <a:tab pos="1069975" algn="l"/>
                <a:tab pos="2092325" algn="l"/>
                <a:tab pos="2762885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Es	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el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defecto	más	habitual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5906" y="2210814"/>
            <a:ext cx="9201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4505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	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un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6297" y="2515715"/>
            <a:ext cx="1044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electrica,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69575" y="2515715"/>
            <a:ext cx="987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causado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78108" y="2515715"/>
            <a:ext cx="8382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6745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r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7089" y="2515715"/>
            <a:ext cx="12293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in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s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ala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ión  deterioro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0880" y="2820615"/>
            <a:ext cx="85216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3715" algn="l"/>
              </a:tabLst>
            </a:pP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los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9241" y="2820615"/>
            <a:ext cx="14382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aislamientos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3135" y="2820615"/>
            <a:ext cx="8528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l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7089" y="3125516"/>
            <a:ext cx="4761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9640" algn="l"/>
                <a:tab pos="1393190" algn="l"/>
                <a:tab pos="1772285" algn="l"/>
                <a:tab pos="3225165" algn="l"/>
                <a:tab pos="4170045" algn="l"/>
              </a:tabLst>
            </a:pP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abl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e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s	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l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a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in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s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al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c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ió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n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,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debid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o	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en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r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e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42789" y="3467225"/>
          <a:ext cx="4998083" cy="1218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332">
                <a:tc gridSpan="5">
                  <a:txBody>
                    <a:bodyPr/>
                    <a:lstStyle/>
                    <a:p>
                      <a:pPr marL="127000">
                        <a:lnSpc>
                          <a:spcPts val="2215"/>
                        </a:lnSpc>
                      </a:pPr>
                      <a:r>
                        <a:rPr sz="20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otras</a:t>
                      </a:r>
                      <a:r>
                        <a:rPr sz="20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2000" spc="-2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estas</a:t>
                      </a:r>
                      <a:r>
                        <a:rPr sz="20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causas: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367">
                <a:tc gridSpan="2">
                  <a:txBody>
                    <a:bodyPr/>
                    <a:lstStyle/>
                    <a:p>
                      <a:pPr marL="486409" indent="-18161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Microsoft Sans Serif"/>
                        <a:buChar char="●"/>
                        <a:tabLst>
                          <a:tab pos="487045" algn="l"/>
                          <a:tab pos="1654810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Ruptura	brusca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aislamiento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cond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92405" indent="132080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601345" algn="l"/>
                        </a:tabLst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y	</a:t>
                      </a:r>
                      <a:r>
                        <a:rPr sz="1800" spc="-1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cci</a:t>
                      </a:r>
                      <a:r>
                        <a:rPr sz="1800" spc="-1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den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1800" spc="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l 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uctor.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124">
                <a:tc>
                  <a:txBody>
                    <a:bodyPr/>
                    <a:lstStyle/>
                    <a:p>
                      <a:pPr marL="486409" indent="-182245">
                        <a:lnSpc>
                          <a:spcPts val="2080"/>
                        </a:lnSpc>
                        <a:spcBef>
                          <a:spcPts val="125"/>
                        </a:spcBef>
                        <a:buFont typeface="Microsoft Sans Serif"/>
                        <a:buChar char="●"/>
                        <a:tabLst>
                          <a:tab pos="487045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Envejecimiento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158750" marR="3175">
                        <a:lnSpc>
                          <a:spcPts val="2080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ts val="2080"/>
                        </a:lnSpc>
                        <a:spcBef>
                          <a:spcPts val="1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ruptura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2080"/>
                        </a:lnSpc>
                        <a:spcBef>
                          <a:spcPts val="1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final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2080"/>
                        </a:lnSpc>
                        <a:spcBef>
                          <a:spcPts val="125"/>
                        </a:spcBef>
                      </a:pPr>
                      <a:r>
                        <a:rPr sz="1800" spc="-1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235421" y="4614086"/>
            <a:ext cx="4579620" cy="123571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93675" algn="just">
              <a:lnSpc>
                <a:spcPct val="100000"/>
              </a:lnSpc>
              <a:spcBef>
                <a:spcPts val="545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aislamiento</a:t>
            </a:r>
            <a:r>
              <a:rPr sz="1800" spc="-4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conductor.</a:t>
            </a:r>
            <a:endParaRPr sz="1800">
              <a:latin typeface="Arial MT"/>
              <a:cs typeface="Arial MT"/>
            </a:endParaRPr>
          </a:p>
          <a:p>
            <a:pPr marL="193675" marR="5080" indent="-181610" algn="just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Cables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mal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dimensionados,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sometidos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periódicamente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sobrecargas de corriente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que</a:t>
            </a:r>
            <a:r>
              <a:rPr sz="1800" spc="26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recalientan</a:t>
            </a:r>
            <a:r>
              <a:rPr sz="1800" spc="28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excesivamente</a:t>
            </a:r>
            <a:r>
              <a:rPr sz="1800" spc="28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28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cables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42278" y="5825817"/>
            <a:ext cx="2573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3925" algn="l"/>
                <a:tab pos="1330325" algn="l"/>
                <a:tab pos="2305685" algn="l"/>
              </a:tabLst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ra	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u	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p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r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	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35421" y="5825817"/>
            <a:ext cx="1868805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>
              <a:lnSpc>
                <a:spcPct val="100000"/>
              </a:lnSpc>
              <a:spcBef>
                <a:spcPts val="100"/>
              </a:spcBef>
              <a:tabLst>
                <a:tab pos="612775" algn="l"/>
                <a:tab pos="1069975" algn="l"/>
                <a:tab pos="1613535" algn="l"/>
              </a:tabLst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n	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s	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qu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	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 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envejecimiento.</a:t>
            </a:r>
            <a:endParaRPr sz="18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Cortocircuitos</a:t>
            </a:r>
            <a:r>
              <a:rPr sz="1800" spc="-5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27389" y="2961068"/>
            <a:ext cx="2158365" cy="2293620"/>
            <a:chOff x="6327389" y="2961068"/>
            <a:chExt cx="2158365" cy="229362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398" y="3584301"/>
              <a:ext cx="364221" cy="93722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3721" y="4099392"/>
              <a:ext cx="176776" cy="26516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327389" y="4814119"/>
              <a:ext cx="2110740" cy="440690"/>
            </a:xfrm>
            <a:custGeom>
              <a:avLst/>
              <a:gdLst/>
              <a:ahLst/>
              <a:cxnLst/>
              <a:rect l="l" t="t" r="r" b="b"/>
              <a:pathLst>
                <a:path w="2110740" h="440689">
                  <a:moveTo>
                    <a:pt x="2110653" y="440418"/>
                  </a:moveTo>
                  <a:lnTo>
                    <a:pt x="2110653" y="0"/>
                  </a:lnTo>
                  <a:lnTo>
                    <a:pt x="0" y="0"/>
                  </a:lnTo>
                  <a:lnTo>
                    <a:pt x="0" y="440418"/>
                  </a:lnTo>
                  <a:lnTo>
                    <a:pt x="2110653" y="440418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6145" y="3540405"/>
              <a:ext cx="886455" cy="15250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1194" y="2961068"/>
              <a:ext cx="964091" cy="22333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47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Protección</a:t>
            </a:r>
            <a:r>
              <a:rPr spc="-30" dirty="0"/>
              <a:t> </a:t>
            </a:r>
            <a:r>
              <a:rPr spc="-5" dirty="0"/>
              <a:t>Diferencial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563114"/>
            <a:ext cx="8198484" cy="4930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RETIE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17.7.3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Interruptores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automáticos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baja tensión.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17.7.3.1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Requisitos 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instalación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buClr>
                <a:srgbClr val="616368"/>
              </a:buClr>
              <a:buFont typeface="Microsoft Sans Serif"/>
              <a:buChar char="●"/>
            </a:pPr>
            <a:endParaRPr sz="265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d.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Debe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instalarse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contra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falla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tierra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equipos,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circuitos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alimentadores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estrella puestas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 sólidamente,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una tensión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 superior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150 V,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que no supere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600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V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entre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fase.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Para cada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dispositivo de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desconexión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acometida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1000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nominales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más.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buClr>
                <a:srgbClr val="616368"/>
              </a:buClr>
              <a:buFont typeface="Microsoft Sans Serif"/>
              <a:buChar char="●"/>
            </a:pPr>
            <a:endParaRPr sz="26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17.7.3.2. Requisitos 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producto</a:t>
            </a:r>
            <a:endParaRPr sz="1800">
              <a:latin typeface="Arial MT"/>
              <a:cs typeface="Arial MT"/>
            </a:endParaRPr>
          </a:p>
          <a:p>
            <a:pPr marL="553720" marR="538480" lvl="1" indent="-181610">
              <a:lnSpc>
                <a:spcPct val="100099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d.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dispositivos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interrupción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por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fuga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 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contra contacto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directo,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deberán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tener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 nominal diferencial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menor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igual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30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mA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tiempo 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operación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deberá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estar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concordancia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Figura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1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del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presente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Reglamento.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686" y="808735"/>
            <a:ext cx="447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Protección</a:t>
            </a:r>
            <a:r>
              <a:rPr spc="-30" dirty="0"/>
              <a:t> </a:t>
            </a:r>
            <a:r>
              <a:rPr spc="-5" dirty="0"/>
              <a:t>Diferencial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8236584" cy="3369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36.2.3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Instalaciones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provisionales.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99"/>
              </a:lnSpc>
              <a:spcBef>
                <a:spcPts val="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Para efectos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RETIE,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se entenderá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como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provisional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aquella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que se hace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para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suministrar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 servicio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energía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un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proyecto en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construcción,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que tendrá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una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utilización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no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mayor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seis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meses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(prorrogables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según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criterio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preste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servicio),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cual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deberá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cumplir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con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lo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especificado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en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la Sección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305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Código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Eléctrico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Colombiano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(NTC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2050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Primera Actualización).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616368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085" marR="692150" lvl="1" indent="-181610">
              <a:lnSpc>
                <a:spcPct val="100000"/>
              </a:lnSpc>
              <a:spcBef>
                <a:spcPts val="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Estas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instalaciones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deberán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tener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tablero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sitema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distribución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provisional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falla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tierra.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88" y="598423"/>
            <a:ext cx="6993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Técnicas de</a:t>
            </a:r>
            <a:r>
              <a:rPr sz="3200" spc="-20" dirty="0"/>
              <a:t> </a:t>
            </a:r>
            <a:r>
              <a:rPr sz="3200" spc="-10" dirty="0"/>
              <a:t>protección</a:t>
            </a:r>
            <a:r>
              <a:rPr sz="3200" spc="-25" dirty="0"/>
              <a:t> </a:t>
            </a:r>
            <a:r>
              <a:rPr sz="3200" spc="-5" dirty="0"/>
              <a:t>de</a:t>
            </a:r>
            <a:r>
              <a:rPr sz="3200" spc="-20" dirty="0"/>
              <a:t> </a:t>
            </a:r>
            <a:r>
              <a:rPr sz="3200" spc="-5" dirty="0"/>
              <a:t>falla</a:t>
            </a:r>
            <a:r>
              <a:rPr sz="3200" spc="-20" dirty="0"/>
              <a:t> </a:t>
            </a:r>
            <a:r>
              <a:rPr sz="3200" spc="5" dirty="0"/>
              <a:t>a</a:t>
            </a:r>
            <a:r>
              <a:rPr sz="3200" spc="-15" dirty="0"/>
              <a:t> </a:t>
            </a:r>
            <a:r>
              <a:rPr sz="3200" spc="-5" dirty="0"/>
              <a:t>tierra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0519" y="1570973"/>
            <a:ext cx="4734072" cy="47944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2918" y="4677478"/>
            <a:ext cx="1398749" cy="122318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88" y="598423"/>
            <a:ext cx="6993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Técnicas de</a:t>
            </a:r>
            <a:r>
              <a:rPr sz="3200" spc="-20" dirty="0"/>
              <a:t> </a:t>
            </a:r>
            <a:r>
              <a:rPr sz="3200" spc="-10" dirty="0"/>
              <a:t>protección</a:t>
            </a:r>
            <a:r>
              <a:rPr sz="3200" spc="-25" dirty="0"/>
              <a:t> </a:t>
            </a:r>
            <a:r>
              <a:rPr sz="3200" spc="-5" dirty="0"/>
              <a:t>de</a:t>
            </a:r>
            <a:r>
              <a:rPr sz="3200" spc="-20" dirty="0"/>
              <a:t> </a:t>
            </a:r>
            <a:r>
              <a:rPr sz="3200" spc="-5" dirty="0"/>
              <a:t>falla</a:t>
            </a:r>
            <a:r>
              <a:rPr sz="3200" spc="-20" dirty="0"/>
              <a:t> </a:t>
            </a:r>
            <a:r>
              <a:rPr sz="3200" spc="5" dirty="0"/>
              <a:t>a</a:t>
            </a:r>
            <a:r>
              <a:rPr sz="3200" spc="-15" dirty="0"/>
              <a:t> </a:t>
            </a:r>
            <a:r>
              <a:rPr sz="3200" spc="-5" dirty="0"/>
              <a:t>tierra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0658" y="1507162"/>
            <a:ext cx="5342968" cy="51266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10953" y="4750630"/>
            <a:ext cx="1398739" cy="122317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88" y="598423"/>
            <a:ext cx="6993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Técnicas de</a:t>
            </a:r>
            <a:r>
              <a:rPr sz="3200" spc="-20" dirty="0"/>
              <a:t> </a:t>
            </a:r>
            <a:r>
              <a:rPr sz="3200" spc="-10" dirty="0"/>
              <a:t>protección</a:t>
            </a:r>
            <a:r>
              <a:rPr sz="3200" spc="-25" dirty="0"/>
              <a:t> </a:t>
            </a:r>
            <a:r>
              <a:rPr sz="3200" spc="-5" dirty="0"/>
              <a:t>de</a:t>
            </a:r>
            <a:r>
              <a:rPr sz="3200" spc="-20" dirty="0"/>
              <a:t> </a:t>
            </a:r>
            <a:r>
              <a:rPr sz="3200" spc="-5" dirty="0"/>
              <a:t>falla</a:t>
            </a:r>
            <a:r>
              <a:rPr sz="3200" spc="-20" dirty="0"/>
              <a:t> </a:t>
            </a:r>
            <a:r>
              <a:rPr sz="3200" spc="5" dirty="0"/>
              <a:t>a</a:t>
            </a:r>
            <a:r>
              <a:rPr sz="3200" spc="-15" dirty="0"/>
              <a:t> </a:t>
            </a:r>
            <a:r>
              <a:rPr sz="3200" spc="-5" dirty="0"/>
              <a:t>tierra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6061" y="1494259"/>
            <a:ext cx="5194273" cy="482645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658354" y="3669641"/>
            <a:ext cx="1645920" cy="3023870"/>
            <a:chOff x="6658354" y="3669641"/>
            <a:chExt cx="1645920" cy="3023870"/>
          </a:xfrm>
        </p:grpSpPr>
        <p:sp>
          <p:nvSpPr>
            <p:cNvPr id="5" name="object 5"/>
            <p:cNvSpPr/>
            <p:nvPr/>
          </p:nvSpPr>
          <p:spPr>
            <a:xfrm>
              <a:off x="7333188" y="5181388"/>
              <a:ext cx="288290" cy="1511935"/>
            </a:xfrm>
            <a:custGeom>
              <a:avLst/>
              <a:gdLst/>
              <a:ahLst/>
              <a:cxnLst/>
              <a:rect l="l" t="t" r="r" b="b"/>
              <a:pathLst>
                <a:path w="288290" h="1511934">
                  <a:moveTo>
                    <a:pt x="216399" y="0"/>
                  </a:moveTo>
                  <a:lnTo>
                    <a:pt x="216399" y="1511746"/>
                  </a:lnTo>
                </a:path>
                <a:path w="288290" h="1511934">
                  <a:moveTo>
                    <a:pt x="288024" y="0"/>
                  </a:moveTo>
                  <a:lnTo>
                    <a:pt x="288024" y="1511746"/>
                  </a:lnTo>
                </a:path>
                <a:path w="288290" h="1511934">
                  <a:moveTo>
                    <a:pt x="143250" y="0"/>
                  </a:moveTo>
                  <a:lnTo>
                    <a:pt x="143250" y="1511746"/>
                  </a:lnTo>
                </a:path>
                <a:path w="288290" h="1511934">
                  <a:moveTo>
                    <a:pt x="0" y="0"/>
                  </a:moveTo>
                  <a:lnTo>
                    <a:pt x="0" y="1511746"/>
                  </a:lnTo>
                </a:path>
              </a:pathLst>
            </a:custGeom>
            <a:ln w="28573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8354" y="4245862"/>
              <a:ext cx="1645583" cy="13683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33188" y="3669641"/>
              <a:ext cx="288290" cy="1511935"/>
            </a:xfrm>
            <a:custGeom>
              <a:avLst/>
              <a:gdLst/>
              <a:ahLst/>
              <a:cxnLst/>
              <a:rect l="l" t="t" r="r" b="b"/>
              <a:pathLst>
                <a:path w="288290" h="1511935">
                  <a:moveTo>
                    <a:pt x="216399" y="0"/>
                  </a:moveTo>
                  <a:lnTo>
                    <a:pt x="216399" y="1511746"/>
                  </a:lnTo>
                </a:path>
                <a:path w="288290" h="1511935">
                  <a:moveTo>
                    <a:pt x="288024" y="0"/>
                  </a:moveTo>
                  <a:lnTo>
                    <a:pt x="288024" y="1511746"/>
                  </a:lnTo>
                </a:path>
                <a:path w="288290" h="1511935">
                  <a:moveTo>
                    <a:pt x="143250" y="0"/>
                  </a:moveTo>
                  <a:lnTo>
                    <a:pt x="143250" y="1511746"/>
                  </a:lnTo>
                </a:path>
                <a:path w="288290" h="1511935">
                  <a:moveTo>
                    <a:pt x="0" y="0"/>
                  </a:moveTo>
                  <a:lnTo>
                    <a:pt x="0" y="1511746"/>
                  </a:lnTo>
                </a:path>
              </a:pathLst>
            </a:custGeom>
            <a:ln w="28573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52349" y="3407536"/>
            <a:ext cx="780415" cy="91440"/>
          </a:xfrm>
          <a:custGeom>
            <a:avLst/>
            <a:gdLst/>
            <a:ahLst/>
            <a:cxnLst/>
            <a:rect l="l" t="t" r="r" b="b"/>
            <a:pathLst>
              <a:path w="780415" h="91439">
                <a:moveTo>
                  <a:pt x="22860" y="0"/>
                </a:moveTo>
                <a:lnTo>
                  <a:pt x="0" y="0"/>
                </a:lnTo>
                <a:lnTo>
                  <a:pt x="0" y="10668"/>
                </a:lnTo>
                <a:lnTo>
                  <a:pt x="22860" y="10668"/>
                </a:lnTo>
                <a:lnTo>
                  <a:pt x="22860" y="0"/>
                </a:lnTo>
                <a:close/>
              </a:path>
              <a:path w="780415" h="91439">
                <a:moveTo>
                  <a:pt x="185915" y="0"/>
                </a:moveTo>
                <a:lnTo>
                  <a:pt x="47244" y="0"/>
                </a:lnTo>
                <a:lnTo>
                  <a:pt x="47244" y="10668"/>
                </a:lnTo>
                <a:lnTo>
                  <a:pt x="185915" y="10668"/>
                </a:lnTo>
                <a:lnTo>
                  <a:pt x="185915" y="0"/>
                </a:lnTo>
                <a:close/>
              </a:path>
              <a:path w="780415" h="91439">
                <a:moveTo>
                  <a:pt x="231635" y="0"/>
                </a:moveTo>
                <a:lnTo>
                  <a:pt x="208775" y="0"/>
                </a:lnTo>
                <a:lnTo>
                  <a:pt x="208775" y="10668"/>
                </a:lnTo>
                <a:lnTo>
                  <a:pt x="231635" y="10668"/>
                </a:lnTo>
                <a:lnTo>
                  <a:pt x="231635" y="0"/>
                </a:lnTo>
                <a:close/>
              </a:path>
              <a:path w="780415" h="91439">
                <a:moveTo>
                  <a:pt x="396214" y="0"/>
                </a:moveTo>
                <a:lnTo>
                  <a:pt x="256019" y="0"/>
                </a:lnTo>
                <a:lnTo>
                  <a:pt x="256019" y="10668"/>
                </a:lnTo>
                <a:lnTo>
                  <a:pt x="396214" y="10668"/>
                </a:lnTo>
                <a:lnTo>
                  <a:pt x="396214" y="0"/>
                </a:lnTo>
                <a:close/>
              </a:path>
              <a:path w="780415" h="91439">
                <a:moveTo>
                  <a:pt x="441934" y="0"/>
                </a:moveTo>
                <a:lnTo>
                  <a:pt x="417550" y="0"/>
                </a:lnTo>
                <a:lnTo>
                  <a:pt x="417550" y="10668"/>
                </a:lnTo>
                <a:lnTo>
                  <a:pt x="441934" y="10668"/>
                </a:lnTo>
                <a:lnTo>
                  <a:pt x="441934" y="0"/>
                </a:lnTo>
                <a:close/>
              </a:path>
              <a:path w="780415" h="91439">
                <a:moveTo>
                  <a:pt x="603478" y="0"/>
                </a:moveTo>
                <a:lnTo>
                  <a:pt x="464794" y="0"/>
                </a:lnTo>
                <a:lnTo>
                  <a:pt x="464794" y="10668"/>
                </a:lnTo>
                <a:lnTo>
                  <a:pt x="603478" y="10668"/>
                </a:lnTo>
                <a:lnTo>
                  <a:pt x="603478" y="0"/>
                </a:lnTo>
                <a:close/>
              </a:path>
              <a:path w="780415" h="91439">
                <a:moveTo>
                  <a:pt x="649198" y="0"/>
                </a:moveTo>
                <a:lnTo>
                  <a:pt x="627862" y="0"/>
                </a:lnTo>
                <a:lnTo>
                  <a:pt x="627862" y="10668"/>
                </a:lnTo>
                <a:lnTo>
                  <a:pt x="649198" y="10668"/>
                </a:lnTo>
                <a:lnTo>
                  <a:pt x="649198" y="0"/>
                </a:lnTo>
                <a:close/>
              </a:path>
              <a:path w="780415" h="91439">
                <a:moveTo>
                  <a:pt x="780249" y="67043"/>
                </a:moveTo>
                <a:lnTo>
                  <a:pt x="769581" y="67043"/>
                </a:lnTo>
                <a:lnTo>
                  <a:pt x="769581" y="91427"/>
                </a:lnTo>
                <a:lnTo>
                  <a:pt x="780249" y="91427"/>
                </a:lnTo>
                <a:lnTo>
                  <a:pt x="780249" y="67043"/>
                </a:lnTo>
                <a:close/>
              </a:path>
              <a:path w="780415" h="91439">
                <a:moveTo>
                  <a:pt x="780249" y="0"/>
                </a:moveTo>
                <a:lnTo>
                  <a:pt x="774153" y="0"/>
                </a:lnTo>
                <a:lnTo>
                  <a:pt x="673582" y="0"/>
                </a:lnTo>
                <a:lnTo>
                  <a:pt x="673582" y="10668"/>
                </a:lnTo>
                <a:lnTo>
                  <a:pt x="769581" y="10668"/>
                </a:lnTo>
                <a:lnTo>
                  <a:pt x="769581" y="44183"/>
                </a:lnTo>
                <a:lnTo>
                  <a:pt x="780249" y="44183"/>
                </a:lnTo>
                <a:lnTo>
                  <a:pt x="780249" y="6096"/>
                </a:lnTo>
                <a:lnTo>
                  <a:pt x="7802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21941" y="3684881"/>
            <a:ext cx="10795" cy="21590"/>
          </a:xfrm>
          <a:custGeom>
            <a:avLst/>
            <a:gdLst/>
            <a:ahLst/>
            <a:cxnLst/>
            <a:rect l="l" t="t" r="r" b="b"/>
            <a:pathLst>
              <a:path w="10795" h="21589">
                <a:moveTo>
                  <a:pt x="10667" y="21335"/>
                </a:moveTo>
                <a:lnTo>
                  <a:pt x="10667" y="0"/>
                </a:lnTo>
                <a:lnTo>
                  <a:pt x="0" y="0"/>
                </a:lnTo>
                <a:lnTo>
                  <a:pt x="0" y="21335"/>
                </a:lnTo>
                <a:lnTo>
                  <a:pt x="10667" y="21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159756" y="3407524"/>
            <a:ext cx="1879600" cy="1426845"/>
            <a:chOff x="6159756" y="3407524"/>
            <a:chExt cx="1879600" cy="1426845"/>
          </a:xfrm>
        </p:grpSpPr>
        <p:sp>
          <p:nvSpPr>
            <p:cNvPr id="5" name="object 5"/>
            <p:cNvSpPr/>
            <p:nvPr/>
          </p:nvSpPr>
          <p:spPr>
            <a:xfrm>
              <a:off x="6286233" y="4029303"/>
              <a:ext cx="341630" cy="108585"/>
            </a:xfrm>
            <a:custGeom>
              <a:avLst/>
              <a:gdLst/>
              <a:ahLst/>
              <a:cxnLst/>
              <a:rect l="l" t="t" r="r" b="b"/>
              <a:pathLst>
                <a:path w="341629" h="108585">
                  <a:moveTo>
                    <a:pt x="9144" y="0"/>
                  </a:moveTo>
                  <a:lnTo>
                    <a:pt x="0" y="0"/>
                  </a:lnTo>
                  <a:lnTo>
                    <a:pt x="0" y="21323"/>
                  </a:lnTo>
                  <a:lnTo>
                    <a:pt x="9144" y="21323"/>
                  </a:lnTo>
                  <a:lnTo>
                    <a:pt x="9144" y="0"/>
                  </a:lnTo>
                  <a:close/>
                </a:path>
                <a:path w="341629" h="108585">
                  <a:moveTo>
                    <a:pt x="86868" y="97523"/>
                  </a:moveTo>
                  <a:lnTo>
                    <a:pt x="9144" y="97523"/>
                  </a:lnTo>
                  <a:lnTo>
                    <a:pt x="9144" y="45707"/>
                  </a:lnTo>
                  <a:lnTo>
                    <a:pt x="0" y="45707"/>
                  </a:lnTo>
                  <a:lnTo>
                    <a:pt x="0" y="102095"/>
                  </a:lnTo>
                  <a:lnTo>
                    <a:pt x="0" y="108191"/>
                  </a:lnTo>
                  <a:lnTo>
                    <a:pt x="3048" y="108191"/>
                  </a:lnTo>
                  <a:lnTo>
                    <a:pt x="86868" y="108191"/>
                  </a:lnTo>
                  <a:lnTo>
                    <a:pt x="86868" y="97523"/>
                  </a:lnTo>
                  <a:close/>
                </a:path>
                <a:path w="341629" h="108585">
                  <a:moveTo>
                    <a:pt x="134112" y="97523"/>
                  </a:moveTo>
                  <a:lnTo>
                    <a:pt x="109728" y="97523"/>
                  </a:lnTo>
                  <a:lnTo>
                    <a:pt x="109728" y="108191"/>
                  </a:lnTo>
                  <a:lnTo>
                    <a:pt x="134112" y="108191"/>
                  </a:lnTo>
                  <a:lnTo>
                    <a:pt x="134112" y="97523"/>
                  </a:lnTo>
                  <a:close/>
                </a:path>
                <a:path w="341629" h="108585">
                  <a:moveTo>
                    <a:pt x="295643" y="97523"/>
                  </a:moveTo>
                  <a:lnTo>
                    <a:pt x="155448" y="97523"/>
                  </a:lnTo>
                  <a:lnTo>
                    <a:pt x="155448" y="108191"/>
                  </a:lnTo>
                  <a:lnTo>
                    <a:pt x="295643" y="108191"/>
                  </a:lnTo>
                  <a:lnTo>
                    <a:pt x="295643" y="97523"/>
                  </a:lnTo>
                  <a:close/>
                </a:path>
                <a:path w="341629" h="108585">
                  <a:moveTo>
                    <a:pt x="341363" y="97523"/>
                  </a:moveTo>
                  <a:lnTo>
                    <a:pt x="318503" y="97523"/>
                  </a:lnTo>
                  <a:lnTo>
                    <a:pt x="318503" y="108191"/>
                  </a:lnTo>
                  <a:lnTo>
                    <a:pt x="341363" y="108191"/>
                  </a:lnTo>
                  <a:lnTo>
                    <a:pt x="341363" y="97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9756" y="3407524"/>
              <a:ext cx="1879015" cy="14264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86233" y="3407536"/>
              <a:ext cx="946785" cy="730250"/>
            </a:xfrm>
            <a:custGeom>
              <a:avLst/>
              <a:gdLst/>
              <a:ahLst/>
              <a:cxnLst/>
              <a:rect l="l" t="t" r="r" b="b"/>
              <a:pathLst>
                <a:path w="946784" h="730250">
                  <a:moveTo>
                    <a:pt x="9144" y="621766"/>
                  </a:moveTo>
                  <a:lnTo>
                    <a:pt x="0" y="621766"/>
                  </a:lnTo>
                  <a:lnTo>
                    <a:pt x="0" y="643089"/>
                  </a:lnTo>
                  <a:lnTo>
                    <a:pt x="9144" y="643089"/>
                  </a:lnTo>
                  <a:lnTo>
                    <a:pt x="9144" y="621766"/>
                  </a:lnTo>
                  <a:close/>
                </a:path>
                <a:path w="946784" h="730250">
                  <a:moveTo>
                    <a:pt x="86868" y="719289"/>
                  </a:moveTo>
                  <a:lnTo>
                    <a:pt x="9144" y="719289"/>
                  </a:lnTo>
                  <a:lnTo>
                    <a:pt x="9144" y="667473"/>
                  </a:lnTo>
                  <a:lnTo>
                    <a:pt x="0" y="667473"/>
                  </a:lnTo>
                  <a:lnTo>
                    <a:pt x="0" y="723861"/>
                  </a:lnTo>
                  <a:lnTo>
                    <a:pt x="0" y="729957"/>
                  </a:lnTo>
                  <a:lnTo>
                    <a:pt x="3048" y="729957"/>
                  </a:lnTo>
                  <a:lnTo>
                    <a:pt x="86868" y="729957"/>
                  </a:lnTo>
                  <a:lnTo>
                    <a:pt x="86868" y="719289"/>
                  </a:lnTo>
                  <a:close/>
                </a:path>
                <a:path w="946784" h="730250">
                  <a:moveTo>
                    <a:pt x="134112" y="719289"/>
                  </a:moveTo>
                  <a:lnTo>
                    <a:pt x="109728" y="719289"/>
                  </a:lnTo>
                  <a:lnTo>
                    <a:pt x="109728" y="729957"/>
                  </a:lnTo>
                  <a:lnTo>
                    <a:pt x="134112" y="729957"/>
                  </a:lnTo>
                  <a:lnTo>
                    <a:pt x="134112" y="719289"/>
                  </a:lnTo>
                  <a:close/>
                </a:path>
                <a:path w="946784" h="730250">
                  <a:moveTo>
                    <a:pt x="188976" y="0"/>
                  </a:moveTo>
                  <a:lnTo>
                    <a:pt x="166116" y="0"/>
                  </a:lnTo>
                  <a:lnTo>
                    <a:pt x="166116" y="10668"/>
                  </a:lnTo>
                  <a:lnTo>
                    <a:pt x="188976" y="10668"/>
                  </a:lnTo>
                  <a:lnTo>
                    <a:pt x="188976" y="0"/>
                  </a:lnTo>
                  <a:close/>
                </a:path>
                <a:path w="946784" h="730250">
                  <a:moveTo>
                    <a:pt x="295643" y="719289"/>
                  </a:moveTo>
                  <a:lnTo>
                    <a:pt x="155448" y="719289"/>
                  </a:lnTo>
                  <a:lnTo>
                    <a:pt x="155448" y="729957"/>
                  </a:lnTo>
                  <a:lnTo>
                    <a:pt x="295643" y="729957"/>
                  </a:lnTo>
                  <a:lnTo>
                    <a:pt x="295643" y="719289"/>
                  </a:lnTo>
                  <a:close/>
                </a:path>
                <a:path w="946784" h="730250">
                  <a:moveTo>
                    <a:pt x="341363" y="719289"/>
                  </a:moveTo>
                  <a:lnTo>
                    <a:pt x="318503" y="719289"/>
                  </a:lnTo>
                  <a:lnTo>
                    <a:pt x="318503" y="729957"/>
                  </a:lnTo>
                  <a:lnTo>
                    <a:pt x="341363" y="729957"/>
                  </a:lnTo>
                  <a:lnTo>
                    <a:pt x="341363" y="719289"/>
                  </a:lnTo>
                  <a:close/>
                </a:path>
                <a:path w="946784" h="730250">
                  <a:moveTo>
                    <a:pt x="352031" y="0"/>
                  </a:moveTo>
                  <a:lnTo>
                    <a:pt x="213360" y="0"/>
                  </a:lnTo>
                  <a:lnTo>
                    <a:pt x="213360" y="10668"/>
                  </a:lnTo>
                  <a:lnTo>
                    <a:pt x="352031" y="10668"/>
                  </a:lnTo>
                  <a:lnTo>
                    <a:pt x="352031" y="0"/>
                  </a:lnTo>
                  <a:close/>
                </a:path>
                <a:path w="946784" h="730250">
                  <a:moveTo>
                    <a:pt x="397751" y="0"/>
                  </a:moveTo>
                  <a:lnTo>
                    <a:pt x="374891" y="0"/>
                  </a:lnTo>
                  <a:lnTo>
                    <a:pt x="374891" y="10668"/>
                  </a:lnTo>
                  <a:lnTo>
                    <a:pt x="397751" y="10668"/>
                  </a:lnTo>
                  <a:lnTo>
                    <a:pt x="397751" y="0"/>
                  </a:lnTo>
                  <a:close/>
                </a:path>
                <a:path w="946784" h="730250">
                  <a:moveTo>
                    <a:pt x="562330" y="0"/>
                  </a:moveTo>
                  <a:lnTo>
                    <a:pt x="422135" y="0"/>
                  </a:lnTo>
                  <a:lnTo>
                    <a:pt x="422135" y="10668"/>
                  </a:lnTo>
                  <a:lnTo>
                    <a:pt x="562330" y="10668"/>
                  </a:lnTo>
                  <a:lnTo>
                    <a:pt x="562330" y="0"/>
                  </a:lnTo>
                  <a:close/>
                </a:path>
                <a:path w="946784" h="730250">
                  <a:moveTo>
                    <a:pt x="608050" y="0"/>
                  </a:moveTo>
                  <a:lnTo>
                    <a:pt x="583666" y="0"/>
                  </a:lnTo>
                  <a:lnTo>
                    <a:pt x="583666" y="10668"/>
                  </a:lnTo>
                  <a:lnTo>
                    <a:pt x="608050" y="10668"/>
                  </a:lnTo>
                  <a:lnTo>
                    <a:pt x="608050" y="0"/>
                  </a:lnTo>
                  <a:close/>
                </a:path>
                <a:path w="946784" h="730250">
                  <a:moveTo>
                    <a:pt x="769594" y="0"/>
                  </a:moveTo>
                  <a:lnTo>
                    <a:pt x="630910" y="0"/>
                  </a:lnTo>
                  <a:lnTo>
                    <a:pt x="630910" y="10668"/>
                  </a:lnTo>
                  <a:lnTo>
                    <a:pt x="769594" y="10668"/>
                  </a:lnTo>
                  <a:lnTo>
                    <a:pt x="769594" y="0"/>
                  </a:lnTo>
                  <a:close/>
                </a:path>
                <a:path w="946784" h="730250">
                  <a:moveTo>
                    <a:pt x="815314" y="0"/>
                  </a:moveTo>
                  <a:lnTo>
                    <a:pt x="793978" y="0"/>
                  </a:lnTo>
                  <a:lnTo>
                    <a:pt x="793978" y="10668"/>
                  </a:lnTo>
                  <a:lnTo>
                    <a:pt x="815314" y="10668"/>
                  </a:lnTo>
                  <a:lnTo>
                    <a:pt x="815314" y="0"/>
                  </a:lnTo>
                  <a:close/>
                </a:path>
                <a:path w="946784" h="730250">
                  <a:moveTo>
                    <a:pt x="946365" y="277355"/>
                  </a:moveTo>
                  <a:lnTo>
                    <a:pt x="935697" y="277355"/>
                  </a:lnTo>
                  <a:lnTo>
                    <a:pt x="935697" y="298691"/>
                  </a:lnTo>
                  <a:lnTo>
                    <a:pt x="946365" y="298691"/>
                  </a:lnTo>
                  <a:lnTo>
                    <a:pt x="946365" y="277355"/>
                  </a:lnTo>
                  <a:close/>
                </a:path>
                <a:path w="946784" h="730250">
                  <a:moveTo>
                    <a:pt x="946365" y="67043"/>
                  </a:moveTo>
                  <a:lnTo>
                    <a:pt x="935697" y="67043"/>
                  </a:lnTo>
                  <a:lnTo>
                    <a:pt x="935697" y="91427"/>
                  </a:lnTo>
                  <a:lnTo>
                    <a:pt x="946365" y="91427"/>
                  </a:lnTo>
                  <a:lnTo>
                    <a:pt x="946365" y="67043"/>
                  </a:lnTo>
                  <a:close/>
                </a:path>
                <a:path w="946784" h="730250">
                  <a:moveTo>
                    <a:pt x="946365" y="0"/>
                  </a:moveTo>
                  <a:lnTo>
                    <a:pt x="940269" y="0"/>
                  </a:lnTo>
                  <a:lnTo>
                    <a:pt x="839698" y="0"/>
                  </a:lnTo>
                  <a:lnTo>
                    <a:pt x="839698" y="10668"/>
                  </a:lnTo>
                  <a:lnTo>
                    <a:pt x="935697" y="10668"/>
                  </a:lnTo>
                  <a:lnTo>
                    <a:pt x="935697" y="44183"/>
                  </a:lnTo>
                  <a:lnTo>
                    <a:pt x="946365" y="44183"/>
                  </a:lnTo>
                  <a:lnTo>
                    <a:pt x="946365" y="6096"/>
                  </a:lnTo>
                  <a:lnTo>
                    <a:pt x="9463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9756" y="3407524"/>
              <a:ext cx="1879015" cy="14264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86233" y="3407536"/>
              <a:ext cx="946785" cy="730250"/>
            </a:xfrm>
            <a:custGeom>
              <a:avLst/>
              <a:gdLst/>
              <a:ahLst/>
              <a:cxnLst/>
              <a:rect l="l" t="t" r="r" b="b"/>
              <a:pathLst>
                <a:path w="946784" h="730250">
                  <a:moveTo>
                    <a:pt x="9144" y="621766"/>
                  </a:moveTo>
                  <a:lnTo>
                    <a:pt x="0" y="621766"/>
                  </a:lnTo>
                  <a:lnTo>
                    <a:pt x="0" y="643089"/>
                  </a:lnTo>
                  <a:lnTo>
                    <a:pt x="9144" y="643089"/>
                  </a:lnTo>
                  <a:lnTo>
                    <a:pt x="9144" y="621766"/>
                  </a:lnTo>
                  <a:close/>
                </a:path>
                <a:path w="946784" h="730250">
                  <a:moveTo>
                    <a:pt x="86868" y="719289"/>
                  </a:moveTo>
                  <a:lnTo>
                    <a:pt x="9144" y="719289"/>
                  </a:lnTo>
                  <a:lnTo>
                    <a:pt x="9144" y="667473"/>
                  </a:lnTo>
                  <a:lnTo>
                    <a:pt x="0" y="667473"/>
                  </a:lnTo>
                  <a:lnTo>
                    <a:pt x="0" y="723861"/>
                  </a:lnTo>
                  <a:lnTo>
                    <a:pt x="0" y="729957"/>
                  </a:lnTo>
                  <a:lnTo>
                    <a:pt x="3048" y="729957"/>
                  </a:lnTo>
                  <a:lnTo>
                    <a:pt x="86868" y="729957"/>
                  </a:lnTo>
                  <a:lnTo>
                    <a:pt x="86868" y="719289"/>
                  </a:lnTo>
                  <a:close/>
                </a:path>
                <a:path w="946784" h="730250">
                  <a:moveTo>
                    <a:pt x="134112" y="719289"/>
                  </a:moveTo>
                  <a:lnTo>
                    <a:pt x="109728" y="719289"/>
                  </a:lnTo>
                  <a:lnTo>
                    <a:pt x="109728" y="729957"/>
                  </a:lnTo>
                  <a:lnTo>
                    <a:pt x="134112" y="729957"/>
                  </a:lnTo>
                  <a:lnTo>
                    <a:pt x="134112" y="719289"/>
                  </a:lnTo>
                  <a:close/>
                </a:path>
                <a:path w="946784" h="730250">
                  <a:moveTo>
                    <a:pt x="188976" y="0"/>
                  </a:moveTo>
                  <a:lnTo>
                    <a:pt x="166116" y="0"/>
                  </a:lnTo>
                  <a:lnTo>
                    <a:pt x="166116" y="10668"/>
                  </a:lnTo>
                  <a:lnTo>
                    <a:pt x="188976" y="10668"/>
                  </a:lnTo>
                  <a:lnTo>
                    <a:pt x="188976" y="0"/>
                  </a:lnTo>
                  <a:close/>
                </a:path>
                <a:path w="946784" h="730250">
                  <a:moveTo>
                    <a:pt x="295643" y="719289"/>
                  </a:moveTo>
                  <a:lnTo>
                    <a:pt x="155448" y="719289"/>
                  </a:lnTo>
                  <a:lnTo>
                    <a:pt x="155448" y="729957"/>
                  </a:lnTo>
                  <a:lnTo>
                    <a:pt x="295643" y="729957"/>
                  </a:lnTo>
                  <a:lnTo>
                    <a:pt x="295643" y="719289"/>
                  </a:lnTo>
                  <a:close/>
                </a:path>
                <a:path w="946784" h="730250">
                  <a:moveTo>
                    <a:pt x="341363" y="719289"/>
                  </a:moveTo>
                  <a:lnTo>
                    <a:pt x="318503" y="719289"/>
                  </a:lnTo>
                  <a:lnTo>
                    <a:pt x="318503" y="729957"/>
                  </a:lnTo>
                  <a:lnTo>
                    <a:pt x="341363" y="729957"/>
                  </a:lnTo>
                  <a:lnTo>
                    <a:pt x="341363" y="719289"/>
                  </a:lnTo>
                  <a:close/>
                </a:path>
                <a:path w="946784" h="730250">
                  <a:moveTo>
                    <a:pt x="352031" y="0"/>
                  </a:moveTo>
                  <a:lnTo>
                    <a:pt x="213360" y="0"/>
                  </a:lnTo>
                  <a:lnTo>
                    <a:pt x="213360" y="10668"/>
                  </a:lnTo>
                  <a:lnTo>
                    <a:pt x="352031" y="10668"/>
                  </a:lnTo>
                  <a:lnTo>
                    <a:pt x="352031" y="0"/>
                  </a:lnTo>
                  <a:close/>
                </a:path>
                <a:path w="946784" h="730250">
                  <a:moveTo>
                    <a:pt x="397751" y="0"/>
                  </a:moveTo>
                  <a:lnTo>
                    <a:pt x="374891" y="0"/>
                  </a:lnTo>
                  <a:lnTo>
                    <a:pt x="374891" y="10668"/>
                  </a:lnTo>
                  <a:lnTo>
                    <a:pt x="397751" y="10668"/>
                  </a:lnTo>
                  <a:lnTo>
                    <a:pt x="397751" y="0"/>
                  </a:lnTo>
                  <a:close/>
                </a:path>
                <a:path w="946784" h="730250">
                  <a:moveTo>
                    <a:pt x="562330" y="0"/>
                  </a:moveTo>
                  <a:lnTo>
                    <a:pt x="422135" y="0"/>
                  </a:lnTo>
                  <a:lnTo>
                    <a:pt x="422135" y="10668"/>
                  </a:lnTo>
                  <a:lnTo>
                    <a:pt x="562330" y="10668"/>
                  </a:lnTo>
                  <a:lnTo>
                    <a:pt x="562330" y="0"/>
                  </a:lnTo>
                  <a:close/>
                </a:path>
                <a:path w="946784" h="730250">
                  <a:moveTo>
                    <a:pt x="608050" y="0"/>
                  </a:moveTo>
                  <a:lnTo>
                    <a:pt x="583666" y="0"/>
                  </a:lnTo>
                  <a:lnTo>
                    <a:pt x="583666" y="10668"/>
                  </a:lnTo>
                  <a:lnTo>
                    <a:pt x="608050" y="10668"/>
                  </a:lnTo>
                  <a:lnTo>
                    <a:pt x="608050" y="0"/>
                  </a:lnTo>
                  <a:close/>
                </a:path>
                <a:path w="946784" h="730250">
                  <a:moveTo>
                    <a:pt x="769594" y="0"/>
                  </a:moveTo>
                  <a:lnTo>
                    <a:pt x="630910" y="0"/>
                  </a:lnTo>
                  <a:lnTo>
                    <a:pt x="630910" y="10668"/>
                  </a:lnTo>
                  <a:lnTo>
                    <a:pt x="769594" y="10668"/>
                  </a:lnTo>
                  <a:lnTo>
                    <a:pt x="769594" y="0"/>
                  </a:lnTo>
                  <a:close/>
                </a:path>
                <a:path w="946784" h="730250">
                  <a:moveTo>
                    <a:pt x="815314" y="0"/>
                  </a:moveTo>
                  <a:lnTo>
                    <a:pt x="793978" y="0"/>
                  </a:lnTo>
                  <a:lnTo>
                    <a:pt x="793978" y="10668"/>
                  </a:lnTo>
                  <a:lnTo>
                    <a:pt x="815314" y="10668"/>
                  </a:lnTo>
                  <a:lnTo>
                    <a:pt x="815314" y="0"/>
                  </a:lnTo>
                  <a:close/>
                </a:path>
                <a:path w="946784" h="730250">
                  <a:moveTo>
                    <a:pt x="946365" y="277355"/>
                  </a:moveTo>
                  <a:lnTo>
                    <a:pt x="935697" y="277355"/>
                  </a:lnTo>
                  <a:lnTo>
                    <a:pt x="935697" y="298691"/>
                  </a:lnTo>
                  <a:lnTo>
                    <a:pt x="946365" y="298691"/>
                  </a:lnTo>
                  <a:lnTo>
                    <a:pt x="946365" y="277355"/>
                  </a:lnTo>
                  <a:close/>
                </a:path>
                <a:path w="946784" h="730250">
                  <a:moveTo>
                    <a:pt x="946365" y="67043"/>
                  </a:moveTo>
                  <a:lnTo>
                    <a:pt x="935697" y="67043"/>
                  </a:lnTo>
                  <a:lnTo>
                    <a:pt x="935697" y="91427"/>
                  </a:lnTo>
                  <a:lnTo>
                    <a:pt x="946365" y="91427"/>
                  </a:lnTo>
                  <a:lnTo>
                    <a:pt x="946365" y="67043"/>
                  </a:lnTo>
                  <a:close/>
                </a:path>
                <a:path w="946784" h="730250">
                  <a:moveTo>
                    <a:pt x="946365" y="0"/>
                  </a:moveTo>
                  <a:lnTo>
                    <a:pt x="940269" y="0"/>
                  </a:lnTo>
                  <a:lnTo>
                    <a:pt x="839698" y="0"/>
                  </a:lnTo>
                  <a:lnTo>
                    <a:pt x="839698" y="10668"/>
                  </a:lnTo>
                  <a:lnTo>
                    <a:pt x="935697" y="10668"/>
                  </a:lnTo>
                  <a:lnTo>
                    <a:pt x="935697" y="44183"/>
                  </a:lnTo>
                  <a:lnTo>
                    <a:pt x="946365" y="44183"/>
                  </a:lnTo>
                  <a:lnTo>
                    <a:pt x="946365" y="6096"/>
                  </a:lnTo>
                  <a:lnTo>
                    <a:pt x="9463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9756" y="3407524"/>
              <a:ext cx="1879015" cy="1426405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6330437" y="3093593"/>
            <a:ext cx="1521460" cy="26034"/>
          </a:xfrm>
          <a:custGeom>
            <a:avLst/>
            <a:gdLst/>
            <a:ahLst/>
            <a:cxnLst/>
            <a:rect l="l" t="t" r="r" b="b"/>
            <a:pathLst>
              <a:path w="1521459" h="26035">
                <a:moveTo>
                  <a:pt x="1520889" y="25906"/>
                </a:moveTo>
                <a:lnTo>
                  <a:pt x="1520889" y="0"/>
                </a:lnTo>
                <a:lnTo>
                  <a:pt x="0" y="0"/>
                </a:lnTo>
                <a:lnTo>
                  <a:pt x="0" y="25906"/>
                </a:lnTo>
                <a:lnTo>
                  <a:pt x="1520889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330437" y="2831476"/>
            <a:ext cx="1515110" cy="149860"/>
            <a:chOff x="6330437" y="2831476"/>
            <a:chExt cx="1515110" cy="149860"/>
          </a:xfrm>
        </p:grpSpPr>
        <p:sp>
          <p:nvSpPr>
            <p:cNvPr id="13" name="object 13"/>
            <p:cNvSpPr/>
            <p:nvPr/>
          </p:nvSpPr>
          <p:spPr>
            <a:xfrm>
              <a:off x="6330429" y="2840621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7244"/>
                  </a:lnTo>
                  <a:lnTo>
                    <a:pt x="365747" y="47244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1920"/>
                  </a:lnTo>
                  <a:lnTo>
                    <a:pt x="374891" y="140208"/>
                  </a:lnTo>
                  <a:lnTo>
                    <a:pt x="633958" y="47244"/>
                  </a:lnTo>
                  <a:lnTo>
                    <a:pt x="1514792" y="47244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831476"/>
              <a:ext cx="88388" cy="8991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6330437" y="2602885"/>
            <a:ext cx="1515110" cy="149860"/>
            <a:chOff x="6330437" y="2602885"/>
            <a:chExt cx="1515110" cy="149860"/>
          </a:xfrm>
        </p:grpSpPr>
        <p:sp>
          <p:nvSpPr>
            <p:cNvPr id="16" name="object 16"/>
            <p:cNvSpPr/>
            <p:nvPr/>
          </p:nvSpPr>
          <p:spPr>
            <a:xfrm>
              <a:off x="6330429" y="2612034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3444"/>
                  </a:lnTo>
                  <a:lnTo>
                    <a:pt x="374891" y="140208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602885"/>
              <a:ext cx="88388" cy="8991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6330437" y="2372771"/>
            <a:ext cx="1515110" cy="355600"/>
            <a:chOff x="6330437" y="2372771"/>
            <a:chExt cx="1515110" cy="355600"/>
          </a:xfrm>
        </p:grpSpPr>
        <p:sp>
          <p:nvSpPr>
            <p:cNvPr id="19" name="object 19"/>
            <p:cNvSpPr/>
            <p:nvPr/>
          </p:nvSpPr>
          <p:spPr>
            <a:xfrm>
              <a:off x="6330429" y="2383446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4384"/>
                  </a:lnTo>
                  <a:lnTo>
                    <a:pt x="0" y="24384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4676"/>
                  </a:lnTo>
                  <a:lnTo>
                    <a:pt x="385559" y="74676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4384"/>
                  </a:moveTo>
                  <a:lnTo>
                    <a:pt x="630910" y="24384"/>
                  </a:lnTo>
                  <a:lnTo>
                    <a:pt x="626338" y="25908"/>
                  </a:lnTo>
                  <a:lnTo>
                    <a:pt x="367271" y="121907"/>
                  </a:lnTo>
                  <a:lnTo>
                    <a:pt x="374891" y="140195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6459" y="2372771"/>
              <a:ext cx="88388" cy="9143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267659" y="2564787"/>
              <a:ext cx="62865" cy="157480"/>
            </a:xfrm>
            <a:custGeom>
              <a:avLst/>
              <a:gdLst/>
              <a:ahLst/>
              <a:cxnLst/>
              <a:rect l="l" t="t" r="r" b="b"/>
              <a:pathLst>
                <a:path w="62865" h="157480">
                  <a:moveTo>
                    <a:pt x="32002" y="0"/>
                  </a:moveTo>
                  <a:lnTo>
                    <a:pt x="19287" y="6167"/>
                  </a:lnTo>
                  <a:lnTo>
                    <a:pt x="9143" y="23049"/>
                  </a:lnTo>
                  <a:lnTo>
                    <a:pt x="2428" y="48218"/>
                  </a:lnTo>
                  <a:lnTo>
                    <a:pt x="0" y="79244"/>
                  </a:lnTo>
                  <a:lnTo>
                    <a:pt x="2428" y="109390"/>
                  </a:lnTo>
                  <a:lnTo>
                    <a:pt x="9143" y="134106"/>
                  </a:lnTo>
                  <a:lnTo>
                    <a:pt x="19287" y="150822"/>
                  </a:lnTo>
                  <a:lnTo>
                    <a:pt x="32002" y="156965"/>
                  </a:lnTo>
                  <a:lnTo>
                    <a:pt x="43837" y="150822"/>
                  </a:lnTo>
                  <a:lnTo>
                    <a:pt x="53528" y="134106"/>
                  </a:lnTo>
                  <a:lnTo>
                    <a:pt x="60076" y="109390"/>
                  </a:lnTo>
                  <a:lnTo>
                    <a:pt x="62481" y="79244"/>
                  </a:lnTo>
                  <a:lnTo>
                    <a:pt x="60076" y="48218"/>
                  </a:lnTo>
                  <a:lnTo>
                    <a:pt x="53528" y="23049"/>
                  </a:lnTo>
                  <a:lnTo>
                    <a:pt x="43837" y="6167"/>
                  </a:lnTo>
                  <a:lnTo>
                    <a:pt x="32002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7267659" y="3020444"/>
            <a:ext cx="62865" cy="157480"/>
          </a:xfrm>
          <a:custGeom>
            <a:avLst/>
            <a:gdLst/>
            <a:ahLst/>
            <a:cxnLst/>
            <a:rect l="l" t="t" r="r" b="b"/>
            <a:pathLst>
              <a:path w="62865" h="157480">
                <a:moveTo>
                  <a:pt x="32002" y="0"/>
                </a:moveTo>
                <a:lnTo>
                  <a:pt x="19287" y="6167"/>
                </a:lnTo>
                <a:lnTo>
                  <a:pt x="9143" y="23049"/>
                </a:lnTo>
                <a:lnTo>
                  <a:pt x="2428" y="48218"/>
                </a:lnTo>
                <a:lnTo>
                  <a:pt x="0" y="79244"/>
                </a:lnTo>
                <a:lnTo>
                  <a:pt x="2428" y="109390"/>
                </a:lnTo>
                <a:lnTo>
                  <a:pt x="9143" y="134106"/>
                </a:lnTo>
                <a:lnTo>
                  <a:pt x="19287" y="150822"/>
                </a:lnTo>
                <a:lnTo>
                  <a:pt x="32002" y="156965"/>
                </a:lnTo>
                <a:lnTo>
                  <a:pt x="43837" y="150822"/>
                </a:lnTo>
                <a:lnTo>
                  <a:pt x="53528" y="134106"/>
                </a:lnTo>
                <a:lnTo>
                  <a:pt x="60076" y="109390"/>
                </a:lnTo>
                <a:lnTo>
                  <a:pt x="62481" y="79244"/>
                </a:lnTo>
                <a:lnTo>
                  <a:pt x="60076" y="48218"/>
                </a:lnTo>
                <a:lnTo>
                  <a:pt x="53528" y="23049"/>
                </a:lnTo>
                <a:lnTo>
                  <a:pt x="43837" y="6167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00606" y="2329847"/>
            <a:ext cx="135884" cy="16814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7267659" y="2794901"/>
            <a:ext cx="62865" cy="160020"/>
          </a:xfrm>
          <a:custGeom>
            <a:avLst/>
            <a:gdLst/>
            <a:ahLst/>
            <a:cxnLst/>
            <a:rect l="l" t="t" r="r" b="b"/>
            <a:pathLst>
              <a:path w="62865" h="160019">
                <a:moveTo>
                  <a:pt x="32002" y="0"/>
                </a:moveTo>
                <a:lnTo>
                  <a:pt x="19287" y="6381"/>
                </a:lnTo>
                <a:lnTo>
                  <a:pt x="9143" y="23621"/>
                </a:lnTo>
                <a:lnTo>
                  <a:pt x="2428" y="48861"/>
                </a:lnTo>
                <a:lnTo>
                  <a:pt x="0" y="79244"/>
                </a:lnTo>
                <a:lnTo>
                  <a:pt x="2428" y="110509"/>
                </a:lnTo>
                <a:lnTo>
                  <a:pt x="9143" y="136201"/>
                </a:lnTo>
                <a:lnTo>
                  <a:pt x="19287" y="153608"/>
                </a:lnTo>
                <a:lnTo>
                  <a:pt x="32002" y="160013"/>
                </a:lnTo>
                <a:lnTo>
                  <a:pt x="43837" y="153608"/>
                </a:lnTo>
                <a:lnTo>
                  <a:pt x="53528" y="136201"/>
                </a:lnTo>
                <a:lnTo>
                  <a:pt x="60076" y="110509"/>
                </a:lnTo>
                <a:lnTo>
                  <a:pt x="62481" y="79244"/>
                </a:lnTo>
                <a:lnTo>
                  <a:pt x="60076" y="48861"/>
                </a:lnTo>
                <a:lnTo>
                  <a:pt x="53528" y="23621"/>
                </a:lnTo>
                <a:lnTo>
                  <a:pt x="43837" y="6381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200595" y="2578506"/>
            <a:ext cx="73660" cy="78105"/>
          </a:xfrm>
          <a:custGeom>
            <a:avLst/>
            <a:gdLst/>
            <a:ahLst/>
            <a:cxnLst/>
            <a:rect l="l" t="t" r="r" b="b"/>
            <a:pathLst>
              <a:path w="73659" h="78105">
                <a:moveTo>
                  <a:pt x="30480" y="21336"/>
                </a:moveTo>
                <a:lnTo>
                  <a:pt x="9144" y="0"/>
                </a:lnTo>
                <a:lnTo>
                  <a:pt x="0" y="10668"/>
                </a:lnTo>
                <a:lnTo>
                  <a:pt x="21336" y="30480"/>
                </a:lnTo>
                <a:lnTo>
                  <a:pt x="30480" y="21336"/>
                </a:lnTo>
                <a:close/>
              </a:path>
              <a:path w="73659" h="78105">
                <a:moveTo>
                  <a:pt x="73152" y="65532"/>
                </a:moveTo>
                <a:lnTo>
                  <a:pt x="41148" y="33528"/>
                </a:lnTo>
                <a:lnTo>
                  <a:pt x="32004" y="44196"/>
                </a:lnTo>
                <a:lnTo>
                  <a:pt x="64008" y="77724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200595" y="2810141"/>
            <a:ext cx="73660" cy="76200"/>
          </a:xfrm>
          <a:custGeom>
            <a:avLst/>
            <a:gdLst/>
            <a:ahLst/>
            <a:cxnLst/>
            <a:rect l="l" t="t" r="r" b="b"/>
            <a:pathLst>
              <a:path w="73659" h="76200">
                <a:moveTo>
                  <a:pt x="30480" y="21336"/>
                </a:moveTo>
                <a:lnTo>
                  <a:pt x="9144" y="0"/>
                </a:lnTo>
                <a:lnTo>
                  <a:pt x="0" y="9144"/>
                </a:lnTo>
                <a:lnTo>
                  <a:pt x="21336" y="32004"/>
                </a:lnTo>
                <a:lnTo>
                  <a:pt x="30480" y="21336"/>
                </a:lnTo>
                <a:close/>
              </a:path>
              <a:path w="73659" h="76200">
                <a:moveTo>
                  <a:pt x="73152" y="65532"/>
                </a:moveTo>
                <a:lnTo>
                  <a:pt x="41148" y="33528"/>
                </a:lnTo>
                <a:lnTo>
                  <a:pt x="32004" y="42672"/>
                </a:lnTo>
                <a:lnTo>
                  <a:pt x="64008" y="76200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7096978" y="2186850"/>
            <a:ext cx="177165" cy="925194"/>
            <a:chOff x="7096978" y="2186850"/>
            <a:chExt cx="177165" cy="925194"/>
          </a:xfrm>
        </p:grpSpPr>
        <p:sp>
          <p:nvSpPr>
            <p:cNvPr id="28" name="object 28"/>
            <p:cNvSpPr/>
            <p:nvPr/>
          </p:nvSpPr>
          <p:spPr>
            <a:xfrm>
              <a:off x="7196023" y="3023501"/>
              <a:ext cx="78105" cy="88900"/>
            </a:xfrm>
            <a:custGeom>
              <a:avLst/>
              <a:gdLst/>
              <a:ahLst/>
              <a:cxnLst/>
              <a:rect l="l" t="t" r="r" b="b"/>
              <a:pathLst>
                <a:path w="78104" h="88900">
                  <a:moveTo>
                    <a:pt x="35052" y="32004"/>
                  </a:moveTo>
                  <a:lnTo>
                    <a:pt x="12192" y="10490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16764"/>
                  </a:lnTo>
                  <a:lnTo>
                    <a:pt x="1524" y="16764"/>
                  </a:lnTo>
                  <a:lnTo>
                    <a:pt x="25908" y="42672"/>
                  </a:lnTo>
                  <a:lnTo>
                    <a:pt x="35052" y="32004"/>
                  </a:lnTo>
                  <a:close/>
                </a:path>
                <a:path w="78104" h="88900">
                  <a:moveTo>
                    <a:pt x="77724" y="77724"/>
                  </a:moveTo>
                  <a:lnTo>
                    <a:pt x="45720" y="45720"/>
                  </a:lnTo>
                  <a:lnTo>
                    <a:pt x="36576" y="54864"/>
                  </a:lnTo>
                  <a:lnTo>
                    <a:pt x="68580" y="88379"/>
                  </a:lnTo>
                  <a:lnTo>
                    <a:pt x="77724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02130" y="2212757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5">
                  <a:moveTo>
                    <a:pt x="0" y="0"/>
                  </a:moveTo>
                  <a:lnTo>
                    <a:pt x="0" y="795495"/>
                  </a:lnTo>
                </a:path>
              </a:pathLst>
            </a:custGeom>
            <a:ln w="1219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096976" y="2186850"/>
              <a:ext cx="111760" cy="13970"/>
            </a:xfrm>
            <a:custGeom>
              <a:avLst/>
              <a:gdLst/>
              <a:ahLst/>
              <a:cxnLst/>
              <a:rect l="l" t="t" r="r" b="b"/>
              <a:pathLst>
                <a:path w="111759" h="13969">
                  <a:moveTo>
                    <a:pt x="47244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7244" y="13716"/>
                  </a:lnTo>
                  <a:lnTo>
                    <a:pt x="47244" y="0"/>
                  </a:lnTo>
                  <a:close/>
                </a:path>
                <a:path w="111759" h="13969">
                  <a:moveTo>
                    <a:pt x="111239" y="0"/>
                  </a:moveTo>
                  <a:lnTo>
                    <a:pt x="103619" y="0"/>
                  </a:lnTo>
                  <a:lnTo>
                    <a:pt x="62471" y="0"/>
                  </a:lnTo>
                  <a:lnTo>
                    <a:pt x="62471" y="13716"/>
                  </a:lnTo>
                  <a:lnTo>
                    <a:pt x="103619" y="13716"/>
                  </a:lnTo>
                  <a:lnTo>
                    <a:pt x="103619" y="10668"/>
                  </a:lnTo>
                  <a:lnTo>
                    <a:pt x="111239" y="10668"/>
                  </a:lnTo>
                  <a:lnTo>
                    <a:pt x="111239" y="7620"/>
                  </a:lnTo>
                  <a:lnTo>
                    <a:pt x="111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802063" y="2186850"/>
            <a:ext cx="138430" cy="280035"/>
            <a:chOff x="6802063" y="2186850"/>
            <a:chExt cx="138430" cy="280035"/>
          </a:xfrm>
        </p:grpSpPr>
        <p:sp>
          <p:nvSpPr>
            <p:cNvPr id="32" name="object 32"/>
            <p:cNvSpPr/>
            <p:nvPr/>
          </p:nvSpPr>
          <p:spPr>
            <a:xfrm>
              <a:off x="6802856" y="2186850"/>
              <a:ext cx="137160" cy="279400"/>
            </a:xfrm>
            <a:custGeom>
              <a:avLst/>
              <a:gdLst/>
              <a:ahLst/>
              <a:cxnLst/>
              <a:rect l="l" t="t" r="r" b="b"/>
              <a:pathLst>
                <a:path w="137159" h="279400">
                  <a:moveTo>
                    <a:pt x="30480" y="126492"/>
                  </a:moveTo>
                  <a:lnTo>
                    <a:pt x="18288" y="126492"/>
                  </a:lnTo>
                  <a:lnTo>
                    <a:pt x="18288" y="172212"/>
                  </a:lnTo>
                  <a:lnTo>
                    <a:pt x="30480" y="172212"/>
                  </a:lnTo>
                  <a:lnTo>
                    <a:pt x="30480" y="126492"/>
                  </a:lnTo>
                  <a:close/>
                </a:path>
                <a:path w="137159" h="279400">
                  <a:moveTo>
                    <a:pt x="30480" y="62484"/>
                  </a:moveTo>
                  <a:lnTo>
                    <a:pt x="18288" y="62484"/>
                  </a:lnTo>
                  <a:lnTo>
                    <a:pt x="18288" y="108204"/>
                  </a:lnTo>
                  <a:lnTo>
                    <a:pt x="30480" y="108204"/>
                  </a:lnTo>
                  <a:lnTo>
                    <a:pt x="30480" y="62484"/>
                  </a:lnTo>
                  <a:close/>
                </a:path>
                <a:path w="137159" h="279400">
                  <a:moveTo>
                    <a:pt x="30480" y="7620"/>
                  </a:moveTo>
                  <a:lnTo>
                    <a:pt x="28956" y="7620"/>
                  </a:lnTo>
                  <a:lnTo>
                    <a:pt x="28956" y="0"/>
                  </a:lnTo>
                  <a:lnTo>
                    <a:pt x="22860" y="0"/>
                  </a:lnTo>
                  <a:lnTo>
                    <a:pt x="18288" y="0"/>
                  </a:lnTo>
                  <a:lnTo>
                    <a:pt x="18288" y="7620"/>
                  </a:lnTo>
                  <a:lnTo>
                    <a:pt x="18288" y="47244"/>
                  </a:lnTo>
                  <a:lnTo>
                    <a:pt x="30480" y="47244"/>
                  </a:lnTo>
                  <a:lnTo>
                    <a:pt x="30480" y="7620"/>
                  </a:lnTo>
                  <a:close/>
                </a:path>
                <a:path w="137159" h="279400">
                  <a:moveTo>
                    <a:pt x="48755" y="187452"/>
                  </a:moveTo>
                  <a:lnTo>
                    <a:pt x="30480" y="195580"/>
                  </a:lnTo>
                  <a:lnTo>
                    <a:pt x="30480" y="187452"/>
                  </a:lnTo>
                  <a:lnTo>
                    <a:pt x="18288" y="187452"/>
                  </a:lnTo>
                  <a:lnTo>
                    <a:pt x="18288" y="197904"/>
                  </a:lnTo>
                  <a:lnTo>
                    <a:pt x="0" y="187452"/>
                  </a:lnTo>
                  <a:lnTo>
                    <a:pt x="21336" y="278892"/>
                  </a:lnTo>
                  <a:lnTo>
                    <a:pt x="48755" y="187452"/>
                  </a:lnTo>
                  <a:close/>
                </a:path>
                <a:path w="137159" h="279400">
                  <a:moveTo>
                    <a:pt x="91427" y="0"/>
                  </a:moveTo>
                  <a:lnTo>
                    <a:pt x="45707" y="0"/>
                  </a:lnTo>
                  <a:lnTo>
                    <a:pt x="45707" y="13716"/>
                  </a:lnTo>
                  <a:lnTo>
                    <a:pt x="91427" y="13716"/>
                  </a:lnTo>
                  <a:lnTo>
                    <a:pt x="91427" y="0"/>
                  </a:lnTo>
                  <a:close/>
                </a:path>
                <a:path w="137159" h="279400">
                  <a:moveTo>
                    <a:pt x="137147" y="0"/>
                  </a:moveTo>
                  <a:lnTo>
                    <a:pt x="106667" y="0"/>
                  </a:lnTo>
                  <a:lnTo>
                    <a:pt x="106667" y="13716"/>
                  </a:lnTo>
                  <a:lnTo>
                    <a:pt x="137147" y="13716"/>
                  </a:lnTo>
                  <a:lnTo>
                    <a:pt x="137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802857" y="2374295"/>
              <a:ext cx="48895" cy="91440"/>
            </a:xfrm>
            <a:custGeom>
              <a:avLst/>
              <a:gdLst/>
              <a:ahLst/>
              <a:cxnLst/>
              <a:rect l="l" t="t" r="r" b="b"/>
              <a:pathLst>
                <a:path w="48895" h="91439">
                  <a:moveTo>
                    <a:pt x="21335" y="91436"/>
                  </a:moveTo>
                  <a:lnTo>
                    <a:pt x="0" y="0"/>
                  </a:lnTo>
                  <a:lnTo>
                    <a:pt x="21335" y="12191"/>
                  </a:lnTo>
                  <a:lnTo>
                    <a:pt x="48766" y="0"/>
                  </a:lnTo>
                  <a:lnTo>
                    <a:pt x="21335" y="91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6330437" y="3093593"/>
            <a:ext cx="963294" cy="26034"/>
          </a:xfrm>
          <a:custGeom>
            <a:avLst/>
            <a:gdLst/>
            <a:ahLst/>
            <a:cxnLst/>
            <a:rect l="l" t="t" r="r" b="b"/>
            <a:pathLst>
              <a:path w="963295" h="26035">
                <a:moveTo>
                  <a:pt x="963128" y="25906"/>
                </a:moveTo>
                <a:lnTo>
                  <a:pt x="963128" y="0"/>
                </a:lnTo>
                <a:lnTo>
                  <a:pt x="0" y="0"/>
                </a:lnTo>
                <a:lnTo>
                  <a:pt x="0" y="25906"/>
                </a:lnTo>
                <a:lnTo>
                  <a:pt x="963128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933908" y="2116759"/>
            <a:ext cx="155575" cy="154305"/>
          </a:xfrm>
          <a:custGeom>
            <a:avLst/>
            <a:gdLst/>
            <a:ahLst/>
            <a:cxnLst/>
            <a:rect l="l" t="t" r="r" b="b"/>
            <a:pathLst>
              <a:path w="155575" h="154305">
                <a:moveTo>
                  <a:pt x="155448" y="0"/>
                </a:moveTo>
                <a:lnTo>
                  <a:pt x="147828" y="0"/>
                </a:lnTo>
                <a:lnTo>
                  <a:pt x="147828" y="4572"/>
                </a:lnTo>
                <a:lnTo>
                  <a:pt x="147828" y="12192"/>
                </a:lnTo>
                <a:lnTo>
                  <a:pt x="147828" y="140195"/>
                </a:lnTo>
                <a:lnTo>
                  <a:pt x="147828" y="144767"/>
                </a:lnTo>
                <a:lnTo>
                  <a:pt x="141732" y="144767"/>
                </a:lnTo>
                <a:lnTo>
                  <a:pt x="13716" y="144767"/>
                </a:lnTo>
                <a:lnTo>
                  <a:pt x="6096" y="144767"/>
                </a:lnTo>
                <a:lnTo>
                  <a:pt x="6096" y="140195"/>
                </a:lnTo>
                <a:lnTo>
                  <a:pt x="6096" y="12192"/>
                </a:lnTo>
                <a:lnTo>
                  <a:pt x="13716" y="4572"/>
                </a:lnTo>
                <a:lnTo>
                  <a:pt x="141732" y="4572"/>
                </a:lnTo>
                <a:lnTo>
                  <a:pt x="147828" y="4572"/>
                </a:lnTo>
                <a:lnTo>
                  <a:pt x="147828" y="0"/>
                </a:lnTo>
                <a:lnTo>
                  <a:pt x="6096" y="0"/>
                </a:lnTo>
                <a:lnTo>
                  <a:pt x="6096" y="4572"/>
                </a:lnTo>
                <a:lnTo>
                  <a:pt x="0" y="4572"/>
                </a:lnTo>
                <a:lnTo>
                  <a:pt x="0" y="144767"/>
                </a:lnTo>
                <a:lnTo>
                  <a:pt x="0" y="153911"/>
                </a:lnTo>
                <a:lnTo>
                  <a:pt x="6096" y="153911"/>
                </a:lnTo>
                <a:lnTo>
                  <a:pt x="147828" y="153911"/>
                </a:lnTo>
                <a:lnTo>
                  <a:pt x="155448" y="153911"/>
                </a:lnTo>
                <a:lnTo>
                  <a:pt x="155448" y="144767"/>
                </a:lnTo>
                <a:lnTo>
                  <a:pt x="155448" y="4572"/>
                </a:lnTo>
                <a:lnTo>
                  <a:pt x="1554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30437" y="3093593"/>
            <a:ext cx="1521460" cy="26034"/>
          </a:xfrm>
          <a:custGeom>
            <a:avLst/>
            <a:gdLst/>
            <a:ahLst/>
            <a:cxnLst/>
            <a:rect l="l" t="t" r="r" b="b"/>
            <a:pathLst>
              <a:path w="1521459" h="26035">
                <a:moveTo>
                  <a:pt x="1520889" y="25906"/>
                </a:moveTo>
                <a:lnTo>
                  <a:pt x="1520889" y="0"/>
                </a:lnTo>
                <a:lnTo>
                  <a:pt x="0" y="0"/>
                </a:lnTo>
                <a:lnTo>
                  <a:pt x="0" y="25906"/>
                </a:lnTo>
                <a:lnTo>
                  <a:pt x="1520889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6330437" y="2831476"/>
            <a:ext cx="1515110" cy="149860"/>
            <a:chOff x="6330437" y="2831476"/>
            <a:chExt cx="1515110" cy="149860"/>
          </a:xfrm>
        </p:grpSpPr>
        <p:sp>
          <p:nvSpPr>
            <p:cNvPr id="38" name="object 38"/>
            <p:cNvSpPr/>
            <p:nvPr/>
          </p:nvSpPr>
          <p:spPr>
            <a:xfrm>
              <a:off x="6330429" y="2840621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7244"/>
                  </a:lnTo>
                  <a:lnTo>
                    <a:pt x="365747" y="47244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1920"/>
                  </a:lnTo>
                  <a:lnTo>
                    <a:pt x="374891" y="140208"/>
                  </a:lnTo>
                  <a:lnTo>
                    <a:pt x="633958" y="47244"/>
                  </a:lnTo>
                  <a:lnTo>
                    <a:pt x="1514792" y="47244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831476"/>
              <a:ext cx="88388" cy="89912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6330437" y="2602885"/>
            <a:ext cx="1515110" cy="149860"/>
            <a:chOff x="6330437" y="2602885"/>
            <a:chExt cx="1515110" cy="149860"/>
          </a:xfrm>
        </p:grpSpPr>
        <p:sp>
          <p:nvSpPr>
            <p:cNvPr id="41" name="object 41"/>
            <p:cNvSpPr/>
            <p:nvPr/>
          </p:nvSpPr>
          <p:spPr>
            <a:xfrm>
              <a:off x="6330429" y="2612034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3444"/>
                  </a:lnTo>
                  <a:lnTo>
                    <a:pt x="374891" y="140208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602885"/>
              <a:ext cx="88388" cy="89912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6330437" y="2372771"/>
            <a:ext cx="1515110" cy="355600"/>
            <a:chOff x="6330437" y="2372771"/>
            <a:chExt cx="1515110" cy="355600"/>
          </a:xfrm>
        </p:grpSpPr>
        <p:sp>
          <p:nvSpPr>
            <p:cNvPr id="44" name="object 44"/>
            <p:cNvSpPr/>
            <p:nvPr/>
          </p:nvSpPr>
          <p:spPr>
            <a:xfrm>
              <a:off x="6330429" y="2383446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4384"/>
                  </a:lnTo>
                  <a:lnTo>
                    <a:pt x="0" y="24384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4676"/>
                  </a:lnTo>
                  <a:lnTo>
                    <a:pt x="385559" y="74676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4384"/>
                  </a:moveTo>
                  <a:lnTo>
                    <a:pt x="630910" y="24384"/>
                  </a:lnTo>
                  <a:lnTo>
                    <a:pt x="626338" y="25908"/>
                  </a:lnTo>
                  <a:lnTo>
                    <a:pt x="367271" y="121907"/>
                  </a:lnTo>
                  <a:lnTo>
                    <a:pt x="374891" y="140195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6459" y="2372771"/>
              <a:ext cx="88388" cy="9143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267659" y="2564787"/>
              <a:ext cx="62865" cy="157480"/>
            </a:xfrm>
            <a:custGeom>
              <a:avLst/>
              <a:gdLst/>
              <a:ahLst/>
              <a:cxnLst/>
              <a:rect l="l" t="t" r="r" b="b"/>
              <a:pathLst>
                <a:path w="62865" h="157480">
                  <a:moveTo>
                    <a:pt x="32002" y="0"/>
                  </a:moveTo>
                  <a:lnTo>
                    <a:pt x="19287" y="6167"/>
                  </a:lnTo>
                  <a:lnTo>
                    <a:pt x="9143" y="23049"/>
                  </a:lnTo>
                  <a:lnTo>
                    <a:pt x="2428" y="48218"/>
                  </a:lnTo>
                  <a:lnTo>
                    <a:pt x="0" y="79244"/>
                  </a:lnTo>
                  <a:lnTo>
                    <a:pt x="2428" y="109390"/>
                  </a:lnTo>
                  <a:lnTo>
                    <a:pt x="9143" y="134106"/>
                  </a:lnTo>
                  <a:lnTo>
                    <a:pt x="19287" y="150822"/>
                  </a:lnTo>
                  <a:lnTo>
                    <a:pt x="32002" y="156965"/>
                  </a:lnTo>
                  <a:lnTo>
                    <a:pt x="43837" y="150822"/>
                  </a:lnTo>
                  <a:lnTo>
                    <a:pt x="53528" y="134106"/>
                  </a:lnTo>
                  <a:lnTo>
                    <a:pt x="60076" y="109390"/>
                  </a:lnTo>
                  <a:lnTo>
                    <a:pt x="62481" y="79244"/>
                  </a:lnTo>
                  <a:lnTo>
                    <a:pt x="60076" y="48218"/>
                  </a:lnTo>
                  <a:lnTo>
                    <a:pt x="53528" y="23049"/>
                  </a:lnTo>
                  <a:lnTo>
                    <a:pt x="43837" y="6167"/>
                  </a:lnTo>
                  <a:lnTo>
                    <a:pt x="32002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7267659" y="3020444"/>
            <a:ext cx="62865" cy="157480"/>
          </a:xfrm>
          <a:custGeom>
            <a:avLst/>
            <a:gdLst/>
            <a:ahLst/>
            <a:cxnLst/>
            <a:rect l="l" t="t" r="r" b="b"/>
            <a:pathLst>
              <a:path w="62865" h="157480">
                <a:moveTo>
                  <a:pt x="32002" y="0"/>
                </a:moveTo>
                <a:lnTo>
                  <a:pt x="19287" y="6167"/>
                </a:lnTo>
                <a:lnTo>
                  <a:pt x="9143" y="23049"/>
                </a:lnTo>
                <a:lnTo>
                  <a:pt x="2428" y="48218"/>
                </a:lnTo>
                <a:lnTo>
                  <a:pt x="0" y="79244"/>
                </a:lnTo>
                <a:lnTo>
                  <a:pt x="2428" y="109390"/>
                </a:lnTo>
                <a:lnTo>
                  <a:pt x="9143" y="134106"/>
                </a:lnTo>
                <a:lnTo>
                  <a:pt x="19287" y="150822"/>
                </a:lnTo>
                <a:lnTo>
                  <a:pt x="32002" y="156965"/>
                </a:lnTo>
                <a:lnTo>
                  <a:pt x="43837" y="150822"/>
                </a:lnTo>
                <a:lnTo>
                  <a:pt x="53528" y="134106"/>
                </a:lnTo>
                <a:lnTo>
                  <a:pt x="60076" y="109390"/>
                </a:lnTo>
                <a:lnTo>
                  <a:pt x="62481" y="79244"/>
                </a:lnTo>
                <a:lnTo>
                  <a:pt x="60076" y="48218"/>
                </a:lnTo>
                <a:lnTo>
                  <a:pt x="53528" y="23049"/>
                </a:lnTo>
                <a:lnTo>
                  <a:pt x="43837" y="6167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00606" y="2329847"/>
            <a:ext cx="135884" cy="168140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7267659" y="2794901"/>
            <a:ext cx="62865" cy="160020"/>
          </a:xfrm>
          <a:custGeom>
            <a:avLst/>
            <a:gdLst/>
            <a:ahLst/>
            <a:cxnLst/>
            <a:rect l="l" t="t" r="r" b="b"/>
            <a:pathLst>
              <a:path w="62865" h="160019">
                <a:moveTo>
                  <a:pt x="32002" y="0"/>
                </a:moveTo>
                <a:lnTo>
                  <a:pt x="19287" y="6381"/>
                </a:lnTo>
                <a:lnTo>
                  <a:pt x="9143" y="23621"/>
                </a:lnTo>
                <a:lnTo>
                  <a:pt x="2428" y="48861"/>
                </a:lnTo>
                <a:lnTo>
                  <a:pt x="0" y="79244"/>
                </a:lnTo>
                <a:lnTo>
                  <a:pt x="2428" y="110509"/>
                </a:lnTo>
                <a:lnTo>
                  <a:pt x="9143" y="136201"/>
                </a:lnTo>
                <a:lnTo>
                  <a:pt x="19287" y="153608"/>
                </a:lnTo>
                <a:lnTo>
                  <a:pt x="32002" y="160013"/>
                </a:lnTo>
                <a:lnTo>
                  <a:pt x="43837" y="153608"/>
                </a:lnTo>
                <a:lnTo>
                  <a:pt x="53528" y="136201"/>
                </a:lnTo>
                <a:lnTo>
                  <a:pt x="60076" y="110509"/>
                </a:lnTo>
                <a:lnTo>
                  <a:pt x="62481" y="79244"/>
                </a:lnTo>
                <a:lnTo>
                  <a:pt x="60076" y="48861"/>
                </a:lnTo>
                <a:lnTo>
                  <a:pt x="53528" y="23621"/>
                </a:lnTo>
                <a:lnTo>
                  <a:pt x="43837" y="6381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00595" y="2578506"/>
            <a:ext cx="73660" cy="78105"/>
          </a:xfrm>
          <a:custGeom>
            <a:avLst/>
            <a:gdLst/>
            <a:ahLst/>
            <a:cxnLst/>
            <a:rect l="l" t="t" r="r" b="b"/>
            <a:pathLst>
              <a:path w="73659" h="78105">
                <a:moveTo>
                  <a:pt x="30480" y="21336"/>
                </a:moveTo>
                <a:lnTo>
                  <a:pt x="9144" y="0"/>
                </a:lnTo>
                <a:lnTo>
                  <a:pt x="0" y="10668"/>
                </a:lnTo>
                <a:lnTo>
                  <a:pt x="21336" y="30480"/>
                </a:lnTo>
                <a:lnTo>
                  <a:pt x="30480" y="21336"/>
                </a:lnTo>
                <a:close/>
              </a:path>
              <a:path w="73659" h="78105">
                <a:moveTo>
                  <a:pt x="73152" y="65532"/>
                </a:moveTo>
                <a:lnTo>
                  <a:pt x="41148" y="33528"/>
                </a:lnTo>
                <a:lnTo>
                  <a:pt x="32004" y="44196"/>
                </a:lnTo>
                <a:lnTo>
                  <a:pt x="64008" y="77724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00595" y="2810141"/>
            <a:ext cx="73660" cy="76200"/>
          </a:xfrm>
          <a:custGeom>
            <a:avLst/>
            <a:gdLst/>
            <a:ahLst/>
            <a:cxnLst/>
            <a:rect l="l" t="t" r="r" b="b"/>
            <a:pathLst>
              <a:path w="73659" h="76200">
                <a:moveTo>
                  <a:pt x="30480" y="21336"/>
                </a:moveTo>
                <a:lnTo>
                  <a:pt x="9144" y="0"/>
                </a:lnTo>
                <a:lnTo>
                  <a:pt x="0" y="9144"/>
                </a:lnTo>
                <a:lnTo>
                  <a:pt x="21336" y="32004"/>
                </a:lnTo>
                <a:lnTo>
                  <a:pt x="30480" y="21336"/>
                </a:lnTo>
                <a:close/>
              </a:path>
              <a:path w="73659" h="76200">
                <a:moveTo>
                  <a:pt x="73152" y="65532"/>
                </a:moveTo>
                <a:lnTo>
                  <a:pt x="41148" y="33528"/>
                </a:lnTo>
                <a:lnTo>
                  <a:pt x="32004" y="42672"/>
                </a:lnTo>
                <a:lnTo>
                  <a:pt x="64008" y="76200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7096978" y="2186850"/>
            <a:ext cx="177165" cy="925194"/>
            <a:chOff x="7096978" y="2186850"/>
            <a:chExt cx="177165" cy="925194"/>
          </a:xfrm>
        </p:grpSpPr>
        <p:sp>
          <p:nvSpPr>
            <p:cNvPr id="53" name="object 53"/>
            <p:cNvSpPr/>
            <p:nvPr/>
          </p:nvSpPr>
          <p:spPr>
            <a:xfrm>
              <a:off x="7196023" y="3023501"/>
              <a:ext cx="78105" cy="88900"/>
            </a:xfrm>
            <a:custGeom>
              <a:avLst/>
              <a:gdLst/>
              <a:ahLst/>
              <a:cxnLst/>
              <a:rect l="l" t="t" r="r" b="b"/>
              <a:pathLst>
                <a:path w="78104" h="88900">
                  <a:moveTo>
                    <a:pt x="35052" y="32004"/>
                  </a:moveTo>
                  <a:lnTo>
                    <a:pt x="12192" y="10490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16764"/>
                  </a:lnTo>
                  <a:lnTo>
                    <a:pt x="1524" y="16764"/>
                  </a:lnTo>
                  <a:lnTo>
                    <a:pt x="25908" y="42672"/>
                  </a:lnTo>
                  <a:lnTo>
                    <a:pt x="35052" y="32004"/>
                  </a:lnTo>
                  <a:close/>
                </a:path>
                <a:path w="78104" h="88900">
                  <a:moveTo>
                    <a:pt x="77724" y="77724"/>
                  </a:moveTo>
                  <a:lnTo>
                    <a:pt x="45720" y="45720"/>
                  </a:lnTo>
                  <a:lnTo>
                    <a:pt x="36576" y="54864"/>
                  </a:lnTo>
                  <a:lnTo>
                    <a:pt x="68580" y="88379"/>
                  </a:lnTo>
                  <a:lnTo>
                    <a:pt x="77724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02130" y="2212757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5">
                  <a:moveTo>
                    <a:pt x="0" y="0"/>
                  </a:moveTo>
                  <a:lnTo>
                    <a:pt x="0" y="795495"/>
                  </a:lnTo>
                </a:path>
              </a:pathLst>
            </a:custGeom>
            <a:ln w="1219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96976" y="2186850"/>
              <a:ext cx="111760" cy="13970"/>
            </a:xfrm>
            <a:custGeom>
              <a:avLst/>
              <a:gdLst/>
              <a:ahLst/>
              <a:cxnLst/>
              <a:rect l="l" t="t" r="r" b="b"/>
              <a:pathLst>
                <a:path w="111759" h="13969">
                  <a:moveTo>
                    <a:pt x="47244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7244" y="13716"/>
                  </a:lnTo>
                  <a:lnTo>
                    <a:pt x="47244" y="0"/>
                  </a:lnTo>
                  <a:close/>
                </a:path>
                <a:path w="111759" h="13969">
                  <a:moveTo>
                    <a:pt x="111239" y="0"/>
                  </a:moveTo>
                  <a:lnTo>
                    <a:pt x="103619" y="0"/>
                  </a:lnTo>
                  <a:lnTo>
                    <a:pt x="62471" y="0"/>
                  </a:lnTo>
                  <a:lnTo>
                    <a:pt x="62471" y="13716"/>
                  </a:lnTo>
                  <a:lnTo>
                    <a:pt x="103619" y="13716"/>
                  </a:lnTo>
                  <a:lnTo>
                    <a:pt x="103619" y="10668"/>
                  </a:lnTo>
                  <a:lnTo>
                    <a:pt x="111239" y="10668"/>
                  </a:lnTo>
                  <a:lnTo>
                    <a:pt x="111239" y="7620"/>
                  </a:lnTo>
                  <a:lnTo>
                    <a:pt x="111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802063" y="2186850"/>
            <a:ext cx="138430" cy="280035"/>
            <a:chOff x="6802063" y="2186850"/>
            <a:chExt cx="138430" cy="280035"/>
          </a:xfrm>
        </p:grpSpPr>
        <p:sp>
          <p:nvSpPr>
            <p:cNvPr id="57" name="object 57"/>
            <p:cNvSpPr/>
            <p:nvPr/>
          </p:nvSpPr>
          <p:spPr>
            <a:xfrm>
              <a:off x="6802856" y="2186850"/>
              <a:ext cx="137160" cy="279400"/>
            </a:xfrm>
            <a:custGeom>
              <a:avLst/>
              <a:gdLst/>
              <a:ahLst/>
              <a:cxnLst/>
              <a:rect l="l" t="t" r="r" b="b"/>
              <a:pathLst>
                <a:path w="137159" h="279400">
                  <a:moveTo>
                    <a:pt x="30480" y="126492"/>
                  </a:moveTo>
                  <a:lnTo>
                    <a:pt x="18288" y="126492"/>
                  </a:lnTo>
                  <a:lnTo>
                    <a:pt x="18288" y="172212"/>
                  </a:lnTo>
                  <a:lnTo>
                    <a:pt x="30480" y="172212"/>
                  </a:lnTo>
                  <a:lnTo>
                    <a:pt x="30480" y="126492"/>
                  </a:lnTo>
                  <a:close/>
                </a:path>
                <a:path w="137159" h="279400">
                  <a:moveTo>
                    <a:pt x="30480" y="62484"/>
                  </a:moveTo>
                  <a:lnTo>
                    <a:pt x="18288" y="62484"/>
                  </a:lnTo>
                  <a:lnTo>
                    <a:pt x="18288" y="108204"/>
                  </a:lnTo>
                  <a:lnTo>
                    <a:pt x="30480" y="108204"/>
                  </a:lnTo>
                  <a:lnTo>
                    <a:pt x="30480" y="62484"/>
                  </a:lnTo>
                  <a:close/>
                </a:path>
                <a:path w="137159" h="279400">
                  <a:moveTo>
                    <a:pt x="30480" y="7620"/>
                  </a:moveTo>
                  <a:lnTo>
                    <a:pt x="28956" y="7620"/>
                  </a:lnTo>
                  <a:lnTo>
                    <a:pt x="28956" y="0"/>
                  </a:lnTo>
                  <a:lnTo>
                    <a:pt x="22860" y="0"/>
                  </a:lnTo>
                  <a:lnTo>
                    <a:pt x="18288" y="0"/>
                  </a:lnTo>
                  <a:lnTo>
                    <a:pt x="18288" y="7620"/>
                  </a:lnTo>
                  <a:lnTo>
                    <a:pt x="18288" y="47244"/>
                  </a:lnTo>
                  <a:lnTo>
                    <a:pt x="30480" y="47244"/>
                  </a:lnTo>
                  <a:lnTo>
                    <a:pt x="30480" y="7620"/>
                  </a:lnTo>
                  <a:close/>
                </a:path>
                <a:path w="137159" h="279400">
                  <a:moveTo>
                    <a:pt x="48755" y="187452"/>
                  </a:moveTo>
                  <a:lnTo>
                    <a:pt x="30480" y="195580"/>
                  </a:lnTo>
                  <a:lnTo>
                    <a:pt x="30480" y="187452"/>
                  </a:lnTo>
                  <a:lnTo>
                    <a:pt x="18288" y="187452"/>
                  </a:lnTo>
                  <a:lnTo>
                    <a:pt x="18288" y="197904"/>
                  </a:lnTo>
                  <a:lnTo>
                    <a:pt x="0" y="187452"/>
                  </a:lnTo>
                  <a:lnTo>
                    <a:pt x="21336" y="278892"/>
                  </a:lnTo>
                  <a:lnTo>
                    <a:pt x="48755" y="187452"/>
                  </a:lnTo>
                  <a:close/>
                </a:path>
                <a:path w="137159" h="279400">
                  <a:moveTo>
                    <a:pt x="91427" y="0"/>
                  </a:moveTo>
                  <a:lnTo>
                    <a:pt x="45707" y="0"/>
                  </a:lnTo>
                  <a:lnTo>
                    <a:pt x="45707" y="13716"/>
                  </a:lnTo>
                  <a:lnTo>
                    <a:pt x="91427" y="13716"/>
                  </a:lnTo>
                  <a:lnTo>
                    <a:pt x="91427" y="0"/>
                  </a:lnTo>
                  <a:close/>
                </a:path>
                <a:path w="137159" h="279400">
                  <a:moveTo>
                    <a:pt x="137147" y="0"/>
                  </a:moveTo>
                  <a:lnTo>
                    <a:pt x="106667" y="0"/>
                  </a:lnTo>
                  <a:lnTo>
                    <a:pt x="106667" y="13716"/>
                  </a:lnTo>
                  <a:lnTo>
                    <a:pt x="137147" y="13716"/>
                  </a:lnTo>
                  <a:lnTo>
                    <a:pt x="137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802857" y="2374295"/>
              <a:ext cx="48895" cy="91440"/>
            </a:xfrm>
            <a:custGeom>
              <a:avLst/>
              <a:gdLst/>
              <a:ahLst/>
              <a:cxnLst/>
              <a:rect l="l" t="t" r="r" b="b"/>
              <a:pathLst>
                <a:path w="48895" h="91439">
                  <a:moveTo>
                    <a:pt x="21335" y="91436"/>
                  </a:moveTo>
                  <a:lnTo>
                    <a:pt x="0" y="0"/>
                  </a:lnTo>
                  <a:lnTo>
                    <a:pt x="21335" y="12191"/>
                  </a:lnTo>
                  <a:lnTo>
                    <a:pt x="48766" y="0"/>
                  </a:lnTo>
                  <a:lnTo>
                    <a:pt x="21335" y="91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6330437" y="3093593"/>
            <a:ext cx="963294" cy="26034"/>
          </a:xfrm>
          <a:custGeom>
            <a:avLst/>
            <a:gdLst/>
            <a:ahLst/>
            <a:cxnLst/>
            <a:rect l="l" t="t" r="r" b="b"/>
            <a:pathLst>
              <a:path w="963295" h="26035">
                <a:moveTo>
                  <a:pt x="963128" y="25906"/>
                </a:moveTo>
                <a:lnTo>
                  <a:pt x="963128" y="0"/>
                </a:lnTo>
                <a:lnTo>
                  <a:pt x="0" y="0"/>
                </a:lnTo>
                <a:lnTo>
                  <a:pt x="0" y="25906"/>
                </a:lnTo>
                <a:lnTo>
                  <a:pt x="963128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33908" y="2116759"/>
            <a:ext cx="155575" cy="154305"/>
          </a:xfrm>
          <a:custGeom>
            <a:avLst/>
            <a:gdLst/>
            <a:ahLst/>
            <a:cxnLst/>
            <a:rect l="l" t="t" r="r" b="b"/>
            <a:pathLst>
              <a:path w="155575" h="154305">
                <a:moveTo>
                  <a:pt x="155448" y="0"/>
                </a:moveTo>
                <a:lnTo>
                  <a:pt x="147828" y="0"/>
                </a:lnTo>
                <a:lnTo>
                  <a:pt x="147828" y="4572"/>
                </a:lnTo>
                <a:lnTo>
                  <a:pt x="147828" y="12192"/>
                </a:lnTo>
                <a:lnTo>
                  <a:pt x="147828" y="140195"/>
                </a:lnTo>
                <a:lnTo>
                  <a:pt x="147828" y="144767"/>
                </a:lnTo>
                <a:lnTo>
                  <a:pt x="141732" y="144767"/>
                </a:lnTo>
                <a:lnTo>
                  <a:pt x="13716" y="144767"/>
                </a:lnTo>
                <a:lnTo>
                  <a:pt x="6096" y="144767"/>
                </a:lnTo>
                <a:lnTo>
                  <a:pt x="6096" y="140195"/>
                </a:lnTo>
                <a:lnTo>
                  <a:pt x="6096" y="12192"/>
                </a:lnTo>
                <a:lnTo>
                  <a:pt x="13716" y="4572"/>
                </a:lnTo>
                <a:lnTo>
                  <a:pt x="141732" y="4572"/>
                </a:lnTo>
                <a:lnTo>
                  <a:pt x="147828" y="4572"/>
                </a:lnTo>
                <a:lnTo>
                  <a:pt x="147828" y="0"/>
                </a:lnTo>
                <a:lnTo>
                  <a:pt x="6096" y="0"/>
                </a:lnTo>
                <a:lnTo>
                  <a:pt x="6096" y="4572"/>
                </a:lnTo>
                <a:lnTo>
                  <a:pt x="0" y="4572"/>
                </a:lnTo>
                <a:lnTo>
                  <a:pt x="0" y="144767"/>
                </a:lnTo>
                <a:lnTo>
                  <a:pt x="0" y="153911"/>
                </a:lnTo>
                <a:lnTo>
                  <a:pt x="6096" y="153911"/>
                </a:lnTo>
                <a:lnTo>
                  <a:pt x="147828" y="153911"/>
                </a:lnTo>
                <a:lnTo>
                  <a:pt x="155448" y="153911"/>
                </a:lnTo>
                <a:lnTo>
                  <a:pt x="155448" y="144767"/>
                </a:lnTo>
                <a:lnTo>
                  <a:pt x="155448" y="4572"/>
                </a:lnTo>
                <a:lnTo>
                  <a:pt x="1554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330437" y="3093593"/>
            <a:ext cx="1521460" cy="26034"/>
          </a:xfrm>
          <a:custGeom>
            <a:avLst/>
            <a:gdLst/>
            <a:ahLst/>
            <a:cxnLst/>
            <a:rect l="l" t="t" r="r" b="b"/>
            <a:pathLst>
              <a:path w="1521459" h="26035">
                <a:moveTo>
                  <a:pt x="1520889" y="25906"/>
                </a:moveTo>
                <a:lnTo>
                  <a:pt x="1520889" y="0"/>
                </a:lnTo>
                <a:lnTo>
                  <a:pt x="0" y="0"/>
                </a:lnTo>
                <a:lnTo>
                  <a:pt x="0" y="25906"/>
                </a:lnTo>
                <a:lnTo>
                  <a:pt x="1520889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6330437" y="2831476"/>
            <a:ext cx="1515110" cy="149860"/>
            <a:chOff x="6330437" y="2831476"/>
            <a:chExt cx="1515110" cy="149860"/>
          </a:xfrm>
        </p:grpSpPr>
        <p:sp>
          <p:nvSpPr>
            <p:cNvPr id="63" name="object 63"/>
            <p:cNvSpPr/>
            <p:nvPr/>
          </p:nvSpPr>
          <p:spPr>
            <a:xfrm>
              <a:off x="6330429" y="2840621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7244"/>
                  </a:lnTo>
                  <a:lnTo>
                    <a:pt x="365747" y="47244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1920"/>
                  </a:lnTo>
                  <a:lnTo>
                    <a:pt x="374891" y="140208"/>
                  </a:lnTo>
                  <a:lnTo>
                    <a:pt x="633958" y="47244"/>
                  </a:lnTo>
                  <a:lnTo>
                    <a:pt x="1514792" y="47244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831476"/>
              <a:ext cx="88388" cy="89912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6330437" y="2602885"/>
            <a:ext cx="1515110" cy="149860"/>
            <a:chOff x="6330437" y="2602885"/>
            <a:chExt cx="1515110" cy="149860"/>
          </a:xfrm>
        </p:grpSpPr>
        <p:sp>
          <p:nvSpPr>
            <p:cNvPr id="66" name="object 66"/>
            <p:cNvSpPr/>
            <p:nvPr/>
          </p:nvSpPr>
          <p:spPr>
            <a:xfrm>
              <a:off x="6330429" y="2612034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6200"/>
                  </a:lnTo>
                  <a:lnTo>
                    <a:pt x="385559" y="76200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5908"/>
                  </a:moveTo>
                  <a:lnTo>
                    <a:pt x="630910" y="25908"/>
                  </a:lnTo>
                  <a:lnTo>
                    <a:pt x="626338" y="27432"/>
                  </a:lnTo>
                  <a:lnTo>
                    <a:pt x="367271" y="123444"/>
                  </a:lnTo>
                  <a:lnTo>
                    <a:pt x="374891" y="140208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6459" y="2602885"/>
              <a:ext cx="88388" cy="89912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6330437" y="2372771"/>
            <a:ext cx="1515110" cy="355600"/>
            <a:chOff x="6330437" y="2372771"/>
            <a:chExt cx="1515110" cy="355600"/>
          </a:xfrm>
        </p:grpSpPr>
        <p:sp>
          <p:nvSpPr>
            <p:cNvPr id="69" name="object 69"/>
            <p:cNvSpPr/>
            <p:nvPr/>
          </p:nvSpPr>
          <p:spPr>
            <a:xfrm>
              <a:off x="6330429" y="2383446"/>
              <a:ext cx="1515110" cy="140335"/>
            </a:xfrm>
            <a:custGeom>
              <a:avLst/>
              <a:gdLst/>
              <a:ahLst/>
              <a:cxnLst/>
              <a:rect l="l" t="t" r="r" b="b"/>
              <a:pathLst>
                <a:path w="1515109" h="140335">
                  <a:moveTo>
                    <a:pt x="385559" y="0"/>
                  </a:moveTo>
                  <a:lnTo>
                    <a:pt x="365747" y="0"/>
                  </a:lnTo>
                  <a:lnTo>
                    <a:pt x="365747" y="24384"/>
                  </a:lnTo>
                  <a:lnTo>
                    <a:pt x="0" y="24384"/>
                  </a:lnTo>
                  <a:lnTo>
                    <a:pt x="0" y="45720"/>
                  </a:lnTo>
                  <a:lnTo>
                    <a:pt x="365747" y="45720"/>
                  </a:lnTo>
                  <a:lnTo>
                    <a:pt x="365747" y="74676"/>
                  </a:lnTo>
                  <a:lnTo>
                    <a:pt x="385559" y="74676"/>
                  </a:lnTo>
                  <a:lnTo>
                    <a:pt x="385559" y="0"/>
                  </a:lnTo>
                  <a:close/>
                </a:path>
                <a:path w="1515109" h="140335">
                  <a:moveTo>
                    <a:pt x="1514792" y="24384"/>
                  </a:moveTo>
                  <a:lnTo>
                    <a:pt x="630910" y="24384"/>
                  </a:lnTo>
                  <a:lnTo>
                    <a:pt x="626338" y="25908"/>
                  </a:lnTo>
                  <a:lnTo>
                    <a:pt x="367271" y="121907"/>
                  </a:lnTo>
                  <a:lnTo>
                    <a:pt x="374891" y="140195"/>
                  </a:lnTo>
                  <a:lnTo>
                    <a:pt x="633958" y="45720"/>
                  </a:lnTo>
                  <a:lnTo>
                    <a:pt x="1514792" y="45720"/>
                  </a:lnTo>
                  <a:lnTo>
                    <a:pt x="1514792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6459" y="2372771"/>
              <a:ext cx="88388" cy="91436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267659" y="2564787"/>
              <a:ext cx="62865" cy="157480"/>
            </a:xfrm>
            <a:custGeom>
              <a:avLst/>
              <a:gdLst/>
              <a:ahLst/>
              <a:cxnLst/>
              <a:rect l="l" t="t" r="r" b="b"/>
              <a:pathLst>
                <a:path w="62865" h="157480">
                  <a:moveTo>
                    <a:pt x="32002" y="0"/>
                  </a:moveTo>
                  <a:lnTo>
                    <a:pt x="19287" y="6167"/>
                  </a:lnTo>
                  <a:lnTo>
                    <a:pt x="9143" y="23049"/>
                  </a:lnTo>
                  <a:lnTo>
                    <a:pt x="2428" y="48218"/>
                  </a:lnTo>
                  <a:lnTo>
                    <a:pt x="0" y="79244"/>
                  </a:lnTo>
                  <a:lnTo>
                    <a:pt x="2428" y="109390"/>
                  </a:lnTo>
                  <a:lnTo>
                    <a:pt x="9143" y="134106"/>
                  </a:lnTo>
                  <a:lnTo>
                    <a:pt x="19287" y="150822"/>
                  </a:lnTo>
                  <a:lnTo>
                    <a:pt x="32002" y="156965"/>
                  </a:lnTo>
                  <a:lnTo>
                    <a:pt x="43837" y="150822"/>
                  </a:lnTo>
                  <a:lnTo>
                    <a:pt x="53528" y="134106"/>
                  </a:lnTo>
                  <a:lnTo>
                    <a:pt x="60076" y="109390"/>
                  </a:lnTo>
                  <a:lnTo>
                    <a:pt x="62481" y="79244"/>
                  </a:lnTo>
                  <a:lnTo>
                    <a:pt x="60076" y="48218"/>
                  </a:lnTo>
                  <a:lnTo>
                    <a:pt x="53528" y="23049"/>
                  </a:lnTo>
                  <a:lnTo>
                    <a:pt x="43837" y="6167"/>
                  </a:lnTo>
                  <a:lnTo>
                    <a:pt x="32002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/>
          <p:nvPr/>
        </p:nvSpPr>
        <p:spPr>
          <a:xfrm>
            <a:off x="7267659" y="3020444"/>
            <a:ext cx="62865" cy="157480"/>
          </a:xfrm>
          <a:custGeom>
            <a:avLst/>
            <a:gdLst/>
            <a:ahLst/>
            <a:cxnLst/>
            <a:rect l="l" t="t" r="r" b="b"/>
            <a:pathLst>
              <a:path w="62865" h="157480">
                <a:moveTo>
                  <a:pt x="32002" y="0"/>
                </a:moveTo>
                <a:lnTo>
                  <a:pt x="19287" y="6167"/>
                </a:lnTo>
                <a:lnTo>
                  <a:pt x="9143" y="23049"/>
                </a:lnTo>
                <a:lnTo>
                  <a:pt x="2428" y="48218"/>
                </a:lnTo>
                <a:lnTo>
                  <a:pt x="0" y="79244"/>
                </a:lnTo>
                <a:lnTo>
                  <a:pt x="2428" y="109390"/>
                </a:lnTo>
                <a:lnTo>
                  <a:pt x="9143" y="134106"/>
                </a:lnTo>
                <a:lnTo>
                  <a:pt x="19287" y="150822"/>
                </a:lnTo>
                <a:lnTo>
                  <a:pt x="32002" y="156965"/>
                </a:lnTo>
                <a:lnTo>
                  <a:pt x="43837" y="150822"/>
                </a:lnTo>
                <a:lnTo>
                  <a:pt x="53528" y="134106"/>
                </a:lnTo>
                <a:lnTo>
                  <a:pt x="60076" y="109390"/>
                </a:lnTo>
                <a:lnTo>
                  <a:pt x="62481" y="79244"/>
                </a:lnTo>
                <a:lnTo>
                  <a:pt x="60076" y="48218"/>
                </a:lnTo>
                <a:lnTo>
                  <a:pt x="53528" y="23049"/>
                </a:lnTo>
                <a:lnTo>
                  <a:pt x="43837" y="6167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00606" y="2329847"/>
            <a:ext cx="135884" cy="168140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7267659" y="2794901"/>
            <a:ext cx="62865" cy="160020"/>
          </a:xfrm>
          <a:custGeom>
            <a:avLst/>
            <a:gdLst/>
            <a:ahLst/>
            <a:cxnLst/>
            <a:rect l="l" t="t" r="r" b="b"/>
            <a:pathLst>
              <a:path w="62865" h="160019">
                <a:moveTo>
                  <a:pt x="32002" y="0"/>
                </a:moveTo>
                <a:lnTo>
                  <a:pt x="19287" y="6381"/>
                </a:lnTo>
                <a:lnTo>
                  <a:pt x="9143" y="23621"/>
                </a:lnTo>
                <a:lnTo>
                  <a:pt x="2428" y="48861"/>
                </a:lnTo>
                <a:lnTo>
                  <a:pt x="0" y="79244"/>
                </a:lnTo>
                <a:lnTo>
                  <a:pt x="2428" y="110509"/>
                </a:lnTo>
                <a:lnTo>
                  <a:pt x="9143" y="136201"/>
                </a:lnTo>
                <a:lnTo>
                  <a:pt x="19287" y="153608"/>
                </a:lnTo>
                <a:lnTo>
                  <a:pt x="32002" y="160013"/>
                </a:lnTo>
                <a:lnTo>
                  <a:pt x="43837" y="153608"/>
                </a:lnTo>
                <a:lnTo>
                  <a:pt x="53528" y="136201"/>
                </a:lnTo>
                <a:lnTo>
                  <a:pt x="60076" y="110509"/>
                </a:lnTo>
                <a:lnTo>
                  <a:pt x="62481" y="79244"/>
                </a:lnTo>
                <a:lnTo>
                  <a:pt x="60076" y="48861"/>
                </a:lnTo>
                <a:lnTo>
                  <a:pt x="53528" y="23621"/>
                </a:lnTo>
                <a:lnTo>
                  <a:pt x="43837" y="6381"/>
                </a:lnTo>
                <a:lnTo>
                  <a:pt x="32002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200595" y="2578506"/>
            <a:ext cx="73660" cy="78105"/>
          </a:xfrm>
          <a:custGeom>
            <a:avLst/>
            <a:gdLst/>
            <a:ahLst/>
            <a:cxnLst/>
            <a:rect l="l" t="t" r="r" b="b"/>
            <a:pathLst>
              <a:path w="73659" h="78105">
                <a:moveTo>
                  <a:pt x="30480" y="21336"/>
                </a:moveTo>
                <a:lnTo>
                  <a:pt x="9144" y="0"/>
                </a:lnTo>
                <a:lnTo>
                  <a:pt x="0" y="10668"/>
                </a:lnTo>
                <a:lnTo>
                  <a:pt x="21336" y="30480"/>
                </a:lnTo>
                <a:lnTo>
                  <a:pt x="30480" y="21336"/>
                </a:lnTo>
                <a:close/>
              </a:path>
              <a:path w="73659" h="78105">
                <a:moveTo>
                  <a:pt x="73152" y="65532"/>
                </a:moveTo>
                <a:lnTo>
                  <a:pt x="41148" y="33528"/>
                </a:lnTo>
                <a:lnTo>
                  <a:pt x="32004" y="44196"/>
                </a:lnTo>
                <a:lnTo>
                  <a:pt x="64008" y="77724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00595" y="2810141"/>
            <a:ext cx="73660" cy="76200"/>
          </a:xfrm>
          <a:custGeom>
            <a:avLst/>
            <a:gdLst/>
            <a:ahLst/>
            <a:cxnLst/>
            <a:rect l="l" t="t" r="r" b="b"/>
            <a:pathLst>
              <a:path w="73659" h="76200">
                <a:moveTo>
                  <a:pt x="30480" y="21336"/>
                </a:moveTo>
                <a:lnTo>
                  <a:pt x="9144" y="0"/>
                </a:lnTo>
                <a:lnTo>
                  <a:pt x="0" y="9144"/>
                </a:lnTo>
                <a:lnTo>
                  <a:pt x="21336" y="32004"/>
                </a:lnTo>
                <a:lnTo>
                  <a:pt x="30480" y="21336"/>
                </a:lnTo>
                <a:close/>
              </a:path>
              <a:path w="73659" h="76200">
                <a:moveTo>
                  <a:pt x="73152" y="65532"/>
                </a:moveTo>
                <a:lnTo>
                  <a:pt x="41148" y="33528"/>
                </a:lnTo>
                <a:lnTo>
                  <a:pt x="32004" y="42672"/>
                </a:lnTo>
                <a:lnTo>
                  <a:pt x="64008" y="76200"/>
                </a:lnTo>
                <a:lnTo>
                  <a:pt x="73152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7096978" y="2186850"/>
            <a:ext cx="177165" cy="925194"/>
            <a:chOff x="7096978" y="2186850"/>
            <a:chExt cx="177165" cy="925194"/>
          </a:xfrm>
        </p:grpSpPr>
        <p:sp>
          <p:nvSpPr>
            <p:cNvPr id="78" name="object 78"/>
            <p:cNvSpPr/>
            <p:nvPr/>
          </p:nvSpPr>
          <p:spPr>
            <a:xfrm>
              <a:off x="7196023" y="3023501"/>
              <a:ext cx="78105" cy="88900"/>
            </a:xfrm>
            <a:custGeom>
              <a:avLst/>
              <a:gdLst/>
              <a:ahLst/>
              <a:cxnLst/>
              <a:rect l="l" t="t" r="r" b="b"/>
              <a:pathLst>
                <a:path w="78104" h="88900">
                  <a:moveTo>
                    <a:pt x="35052" y="32004"/>
                  </a:moveTo>
                  <a:lnTo>
                    <a:pt x="12192" y="10490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16764"/>
                  </a:lnTo>
                  <a:lnTo>
                    <a:pt x="1524" y="16764"/>
                  </a:lnTo>
                  <a:lnTo>
                    <a:pt x="25908" y="42672"/>
                  </a:lnTo>
                  <a:lnTo>
                    <a:pt x="35052" y="32004"/>
                  </a:lnTo>
                  <a:close/>
                </a:path>
                <a:path w="78104" h="88900">
                  <a:moveTo>
                    <a:pt x="77724" y="77724"/>
                  </a:moveTo>
                  <a:lnTo>
                    <a:pt x="45720" y="45720"/>
                  </a:lnTo>
                  <a:lnTo>
                    <a:pt x="36576" y="54864"/>
                  </a:lnTo>
                  <a:lnTo>
                    <a:pt x="68580" y="88379"/>
                  </a:lnTo>
                  <a:lnTo>
                    <a:pt x="77724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202130" y="2212757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5">
                  <a:moveTo>
                    <a:pt x="0" y="0"/>
                  </a:moveTo>
                  <a:lnTo>
                    <a:pt x="0" y="795495"/>
                  </a:lnTo>
                </a:path>
              </a:pathLst>
            </a:custGeom>
            <a:ln w="1219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096976" y="2186850"/>
              <a:ext cx="111760" cy="13970"/>
            </a:xfrm>
            <a:custGeom>
              <a:avLst/>
              <a:gdLst/>
              <a:ahLst/>
              <a:cxnLst/>
              <a:rect l="l" t="t" r="r" b="b"/>
              <a:pathLst>
                <a:path w="111759" h="13969">
                  <a:moveTo>
                    <a:pt x="47244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7244" y="13716"/>
                  </a:lnTo>
                  <a:lnTo>
                    <a:pt x="47244" y="0"/>
                  </a:lnTo>
                  <a:close/>
                </a:path>
                <a:path w="111759" h="13969">
                  <a:moveTo>
                    <a:pt x="111239" y="0"/>
                  </a:moveTo>
                  <a:lnTo>
                    <a:pt x="103619" y="0"/>
                  </a:lnTo>
                  <a:lnTo>
                    <a:pt x="62471" y="0"/>
                  </a:lnTo>
                  <a:lnTo>
                    <a:pt x="62471" y="13716"/>
                  </a:lnTo>
                  <a:lnTo>
                    <a:pt x="103619" y="13716"/>
                  </a:lnTo>
                  <a:lnTo>
                    <a:pt x="103619" y="10668"/>
                  </a:lnTo>
                  <a:lnTo>
                    <a:pt x="111239" y="10668"/>
                  </a:lnTo>
                  <a:lnTo>
                    <a:pt x="111239" y="7620"/>
                  </a:lnTo>
                  <a:lnTo>
                    <a:pt x="111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6802063" y="2186850"/>
            <a:ext cx="138430" cy="280035"/>
            <a:chOff x="6802063" y="2186850"/>
            <a:chExt cx="138430" cy="280035"/>
          </a:xfrm>
        </p:grpSpPr>
        <p:sp>
          <p:nvSpPr>
            <p:cNvPr id="82" name="object 82"/>
            <p:cNvSpPr/>
            <p:nvPr/>
          </p:nvSpPr>
          <p:spPr>
            <a:xfrm>
              <a:off x="6802856" y="2186850"/>
              <a:ext cx="137160" cy="279400"/>
            </a:xfrm>
            <a:custGeom>
              <a:avLst/>
              <a:gdLst/>
              <a:ahLst/>
              <a:cxnLst/>
              <a:rect l="l" t="t" r="r" b="b"/>
              <a:pathLst>
                <a:path w="137159" h="279400">
                  <a:moveTo>
                    <a:pt x="30480" y="126492"/>
                  </a:moveTo>
                  <a:lnTo>
                    <a:pt x="18288" y="126492"/>
                  </a:lnTo>
                  <a:lnTo>
                    <a:pt x="18288" y="172212"/>
                  </a:lnTo>
                  <a:lnTo>
                    <a:pt x="30480" y="172212"/>
                  </a:lnTo>
                  <a:lnTo>
                    <a:pt x="30480" y="126492"/>
                  </a:lnTo>
                  <a:close/>
                </a:path>
                <a:path w="137159" h="279400">
                  <a:moveTo>
                    <a:pt x="30480" y="62484"/>
                  </a:moveTo>
                  <a:lnTo>
                    <a:pt x="18288" y="62484"/>
                  </a:lnTo>
                  <a:lnTo>
                    <a:pt x="18288" y="108204"/>
                  </a:lnTo>
                  <a:lnTo>
                    <a:pt x="30480" y="108204"/>
                  </a:lnTo>
                  <a:lnTo>
                    <a:pt x="30480" y="62484"/>
                  </a:lnTo>
                  <a:close/>
                </a:path>
                <a:path w="137159" h="279400">
                  <a:moveTo>
                    <a:pt x="30480" y="7620"/>
                  </a:moveTo>
                  <a:lnTo>
                    <a:pt x="28956" y="7620"/>
                  </a:lnTo>
                  <a:lnTo>
                    <a:pt x="28956" y="0"/>
                  </a:lnTo>
                  <a:lnTo>
                    <a:pt x="22860" y="0"/>
                  </a:lnTo>
                  <a:lnTo>
                    <a:pt x="18288" y="0"/>
                  </a:lnTo>
                  <a:lnTo>
                    <a:pt x="18288" y="7620"/>
                  </a:lnTo>
                  <a:lnTo>
                    <a:pt x="18288" y="47244"/>
                  </a:lnTo>
                  <a:lnTo>
                    <a:pt x="30480" y="47244"/>
                  </a:lnTo>
                  <a:lnTo>
                    <a:pt x="30480" y="7620"/>
                  </a:lnTo>
                  <a:close/>
                </a:path>
                <a:path w="137159" h="279400">
                  <a:moveTo>
                    <a:pt x="48755" y="187452"/>
                  </a:moveTo>
                  <a:lnTo>
                    <a:pt x="30480" y="195580"/>
                  </a:lnTo>
                  <a:lnTo>
                    <a:pt x="30480" y="187452"/>
                  </a:lnTo>
                  <a:lnTo>
                    <a:pt x="18288" y="187452"/>
                  </a:lnTo>
                  <a:lnTo>
                    <a:pt x="18288" y="197904"/>
                  </a:lnTo>
                  <a:lnTo>
                    <a:pt x="0" y="187452"/>
                  </a:lnTo>
                  <a:lnTo>
                    <a:pt x="21336" y="278892"/>
                  </a:lnTo>
                  <a:lnTo>
                    <a:pt x="48755" y="187452"/>
                  </a:lnTo>
                  <a:close/>
                </a:path>
                <a:path w="137159" h="279400">
                  <a:moveTo>
                    <a:pt x="91427" y="0"/>
                  </a:moveTo>
                  <a:lnTo>
                    <a:pt x="45707" y="0"/>
                  </a:lnTo>
                  <a:lnTo>
                    <a:pt x="45707" y="13716"/>
                  </a:lnTo>
                  <a:lnTo>
                    <a:pt x="91427" y="13716"/>
                  </a:lnTo>
                  <a:lnTo>
                    <a:pt x="91427" y="0"/>
                  </a:lnTo>
                  <a:close/>
                </a:path>
                <a:path w="137159" h="279400">
                  <a:moveTo>
                    <a:pt x="137147" y="0"/>
                  </a:moveTo>
                  <a:lnTo>
                    <a:pt x="106667" y="0"/>
                  </a:lnTo>
                  <a:lnTo>
                    <a:pt x="106667" y="13716"/>
                  </a:lnTo>
                  <a:lnTo>
                    <a:pt x="137147" y="13716"/>
                  </a:lnTo>
                  <a:lnTo>
                    <a:pt x="137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802857" y="2374295"/>
              <a:ext cx="48895" cy="91440"/>
            </a:xfrm>
            <a:custGeom>
              <a:avLst/>
              <a:gdLst/>
              <a:ahLst/>
              <a:cxnLst/>
              <a:rect l="l" t="t" r="r" b="b"/>
              <a:pathLst>
                <a:path w="48895" h="91439">
                  <a:moveTo>
                    <a:pt x="21335" y="91436"/>
                  </a:moveTo>
                  <a:lnTo>
                    <a:pt x="0" y="0"/>
                  </a:lnTo>
                  <a:lnTo>
                    <a:pt x="21335" y="12191"/>
                  </a:lnTo>
                  <a:lnTo>
                    <a:pt x="48766" y="0"/>
                  </a:lnTo>
                  <a:lnTo>
                    <a:pt x="21335" y="91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6330437" y="3093593"/>
            <a:ext cx="963294" cy="26034"/>
          </a:xfrm>
          <a:custGeom>
            <a:avLst/>
            <a:gdLst/>
            <a:ahLst/>
            <a:cxnLst/>
            <a:rect l="l" t="t" r="r" b="b"/>
            <a:pathLst>
              <a:path w="963295" h="26035">
                <a:moveTo>
                  <a:pt x="963128" y="25906"/>
                </a:moveTo>
                <a:lnTo>
                  <a:pt x="963128" y="0"/>
                </a:lnTo>
                <a:lnTo>
                  <a:pt x="0" y="0"/>
                </a:lnTo>
                <a:lnTo>
                  <a:pt x="0" y="25906"/>
                </a:lnTo>
                <a:lnTo>
                  <a:pt x="963128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33917" y="2116749"/>
            <a:ext cx="155441" cy="153917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6580363" y="5886971"/>
            <a:ext cx="1043940" cy="26034"/>
          </a:xfrm>
          <a:custGeom>
            <a:avLst/>
            <a:gdLst/>
            <a:ahLst/>
            <a:cxnLst/>
            <a:rect l="l" t="t" r="r" b="b"/>
            <a:pathLst>
              <a:path w="1043940" h="26035">
                <a:moveTo>
                  <a:pt x="1043897" y="25906"/>
                </a:moveTo>
                <a:lnTo>
                  <a:pt x="1043897" y="0"/>
                </a:lnTo>
                <a:lnTo>
                  <a:pt x="0" y="0"/>
                </a:lnTo>
                <a:lnTo>
                  <a:pt x="0" y="25906"/>
                </a:lnTo>
                <a:lnTo>
                  <a:pt x="104389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7" name="object 87"/>
          <p:cNvGrpSpPr/>
          <p:nvPr/>
        </p:nvGrpSpPr>
        <p:grpSpPr>
          <a:xfrm>
            <a:off x="6580363" y="5359689"/>
            <a:ext cx="1049020" cy="151130"/>
            <a:chOff x="6580363" y="5359689"/>
            <a:chExt cx="1049020" cy="151130"/>
          </a:xfrm>
        </p:grpSpPr>
        <p:sp>
          <p:nvSpPr>
            <p:cNvPr id="88" name="object 88"/>
            <p:cNvSpPr/>
            <p:nvPr/>
          </p:nvSpPr>
          <p:spPr>
            <a:xfrm>
              <a:off x="6580352" y="5368835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4676"/>
                  </a:lnTo>
                  <a:lnTo>
                    <a:pt x="271259" y="74676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1920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0565" y="5359689"/>
              <a:ext cx="89912" cy="89912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6580363" y="5524274"/>
            <a:ext cx="1049020" cy="151130"/>
            <a:chOff x="6580363" y="5524274"/>
            <a:chExt cx="1049020" cy="151130"/>
          </a:xfrm>
        </p:grpSpPr>
        <p:sp>
          <p:nvSpPr>
            <p:cNvPr id="91" name="object 91"/>
            <p:cNvSpPr/>
            <p:nvPr/>
          </p:nvSpPr>
          <p:spPr>
            <a:xfrm>
              <a:off x="6580352" y="5531903"/>
              <a:ext cx="1049020" cy="143510"/>
            </a:xfrm>
            <a:custGeom>
              <a:avLst/>
              <a:gdLst/>
              <a:ahLst/>
              <a:cxnLst/>
              <a:rect l="l" t="t" r="r" b="b"/>
              <a:pathLst>
                <a:path w="1049020" h="143510">
                  <a:moveTo>
                    <a:pt x="271259" y="0"/>
                  </a:moveTo>
                  <a:lnTo>
                    <a:pt x="251460" y="0"/>
                  </a:lnTo>
                  <a:lnTo>
                    <a:pt x="251460" y="27432"/>
                  </a:lnTo>
                  <a:lnTo>
                    <a:pt x="0" y="27432"/>
                  </a:lnTo>
                  <a:lnTo>
                    <a:pt x="0" y="47244"/>
                  </a:lnTo>
                  <a:lnTo>
                    <a:pt x="251460" y="47244"/>
                  </a:lnTo>
                  <a:lnTo>
                    <a:pt x="251460" y="76187"/>
                  </a:lnTo>
                  <a:lnTo>
                    <a:pt x="271259" y="76187"/>
                  </a:lnTo>
                  <a:lnTo>
                    <a:pt x="271259" y="0"/>
                  </a:lnTo>
                  <a:close/>
                </a:path>
                <a:path w="1049020" h="143510">
                  <a:moveTo>
                    <a:pt x="1048473" y="27432"/>
                  </a:moveTo>
                  <a:lnTo>
                    <a:pt x="528815" y="27432"/>
                  </a:lnTo>
                  <a:lnTo>
                    <a:pt x="522719" y="28956"/>
                  </a:lnTo>
                  <a:lnTo>
                    <a:pt x="265163" y="123431"/>
                  </a:lnTo>
                  <a:lnTo>
                    <a:pt x="271259" y="143243"/>
                  </a:lnTo>
                  <a:lnTo>
                    <a:pt x="531863" y="47244"/>
                  </a:lnTo>
                  <a:lnTo>
                    <a:pt x="1048473" y="47244"/>
                  </a:lnTo>
                  <a:lnTo>
                    <a:pt x="1048473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20565" y="5524274"/>
              <a:ext cx="89912" cy="88388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6580363" y="5688859"/>
            <a:ext cx="1049020" cy="151130"/>
            <a:chOff x="6580363" y="5688859"/>
            <a:chExt cx="1049020" cy="151130"/>
          </a:xfrm>
        </p:grpSpPr>
        <p:sp>
          <p:nvSpPr>
            <p:cNvPr id="94" name="object 94"/>
            <p:cNvSpPr/>
            <p:nvPr/>
          </p:nvSpPr>
          <p:spPr>
            <a:xfrm>
              <a:off x="6580352" y="5698007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6200"/>
                  </a:lnTo>
                  <a:lnTo>
                    <a:pt x="271259" y="76200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3444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20565" y="5688859"/>
              <a:ext cx="89912" cy="89912"/>
            </a:xfrm>
            <a:prstGeom prst="rect">
              <a:avLst/>
            </a:prstGeom>
          </p:spPr>
        </p:pic>
      </p:grpSp>
      <p:sp>
        <p:nvSpPr>
          <p:cNvPr id="96" name="object 96"/>
          <p:cNvSpPr/>
          <p:nvPr/>
        </p:nvSpPr>
        <p:spPr>
          <a:xfrm>
            <a:off x="7228027" y="5166156"/>
            <a:ext cx="108585" cy="182880"/>
          </a:xfrm>
          <a:custGeom>
            <a:avLst/>
            <a:gdLst/>
            <a:ahLst/>
            <a:cxnLst/>
            <a:rect l="l" t="t" r="r" b="b"/>
            <a:pathLst>
              <a:path w="108584" h="182879">
                <a:moveTo>
                  <a:pt x="25908" y="0"/>
                </a:moveTo>
                <a:lnTo>
                  <a:pt x="0" y="0"/>
                </a:lnTo>
                <a:lnTo>
                  <a:pt x="0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182879">
                <a:moveTo>
                  <a:pt x="89916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89916" y="12192"/>
                </a:lnTo>
                <a:lnTo>
                  <a:pt x="89916" y="0"/>
                </a:lnTo>
                <a:close/>
              </a:path>
              <a:path w="108584" h="182879">
                <a:moveTo>
                  <a:pt x="108204" y="135623"/>
                </a:moveTo>
                <a:lnTo>
                  <a:pt x="92964" y="135623"/>
                </a:lnTo>
                <a:lnTo>
                  <a:pt x="92964" y="182867"/>
                </a:lnTo>
                <a:lnTo>
                  <a:pt x="108204" y="182867"/>
                </a:lnTo>
                <a:lnTo>
                  <a:pt x="108204" y="135623"/>
                </a:lnTo>
                <a:close/>
              </a:path>
              <a:path w="108584" h="182879">
                <a:moveTo>
                  <a:pt x="108204" y="74676"/>
                </a:moveTo>
                <a:lnTo>
                  <a:pt x="92964" y="74676"/>
                </a:lnTo>
                <a:lnTo>
                  <a:pt x="92964" y="120396"/>
                </a:lnTo>
                <a:lnTo>
                  <a:pt x="108204" y="120396"/>
                </a:lnTo>
                <a:lnTo>
                  <a:pt x="108204" y="74676"/>
                </a:lnTo>
                <a:close/>
              </a:path>
              <a:path w="108584" h="182879">
                <a:moveTo>
                  <a:pt x="108204" y="12192"/>
                </a:moveTo>
                <a:lnTo>
                  <a:pt x="92964" y="12192"/>
                </a:lnTo>
                <a:lnTo>
                  <a:pt x="92964" y="57912"/>
                </a:lnTo>
                <a:lnTo>
                  <a:pt x="108204" y="57912"/>
                </a:lnTo>
                <a:lnTo>
                  <a:pt x="108204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978104" y="5166156"/>
            <a:ext cx="108585" cy="210820"/>
          </a:xfrm>
          <a:custGeom>
            <a:avLst/>
            <a:gdLst/>
            <a:ahLst/>
            <a:cxnLst/>
            <a:rect l="l" t="t" r="r" b="b"/>
            <a:pathLst>
              <a:path w="108584" h="210820">
                <a:moveTo>
                  <a:pt x="13716" y="170675"/>
                </a:moveTo>
                <a:lnTo>
                  <a:pt x="0" y="170675"/>
                </a:lnTo>
                <a:lnTo>
                  <a:pt x="0" y="210299"/>
                </a:lnTo>
                <a:lnTo>
                  <a:pt x="13716" y="210299"/>
                </a:lnTo>
                <a:lnTo>
                  <a:pt x="13716" y="170675"/>
                </a:lnTo>
                <a:close/>
              </a:path>
              <a:path w="108584" h="210820">
                <a:moveTo>
                  <a:pt x="13716" y="108204"/>
                </a:moveTo>
                <a:lnTo>
                  <a:pt x="0" y="108204"/>
                </a:lnTo>
                <a:lnTo>
                  <a:pt x="0" y="155435"/>
                </a:lnTo>
                <a:lnTo>
                  <a:pt x="13716" y="155435"/>
                </a:lnTo>
                <a:lnTo>
                  <a:pt x="13716" y="108204"/>
                </a:lnTo>
                <a:close/>
              </a:path>
              <a:path w="108584" h="210820">
                <a:moveTo>
                  <a:pt x="13716" y="47244"/>
                </a:moveTo>
                <a:lnTo>
                  <a:pt x="0" y="47244"/>
                </a:lnTo>
                <a:lnTo>
                  <a:pt x="0" y="92964"/>
                </a:lnTo>
                <a:lnTo>
                  <a:pt x="13716" y="92964"/>
                </a:lnTo>
                <a:lnTo>
                  <a:pt x="13716" y="47244"/>
                </a:lnTo>
                <a:close/>
              </a:path>
              <a:path w="108584" h="210820">
                <a:moveTo>
                  <a:pt x="25908" y="0"/>
                </a:moveTo>
                <a:lnTo>
                  <a:pt x="6096" y="0"/>
                </a:lnTo>
                <a:lnTo>
                  <a:pt x="0" y="0"/>
                </a:lnTo>
                <a:lnTo>
                  <a:pt x="0" y="4572"/>
                </a:lnTo>
                <a:lnTo>
                  <a:pt x="0" y="30480"/>
                </a:lnTo>
                <a:lnTo>
                  <a:pt x="13716" y="30480"/>
                </a:lnTo>
                <a:lnTo>
                  <a:pt x="13716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210820">
                <a:moveTo>
                  <a:pt x="91440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91440" y="12192"/>
                </a:lnTo>
                <a:lnTo>
                  <a:pt x="91440" y="0"/>
                </a:lnTo>
                <a:close/>
              </a:path>
              <a:path w="108584" h="210820">
                <a:moveTo>
                  <a:pt x="108204" y="0"/>
                </a:moveTo>
                <a:lnTo>
                  <a:pt x="106680" y="0"/>
                </a:lnTo>
                <a:lnTo>
                  <a:pt x="106680" y="12192"/>
                </a:lnTo>
                <a:lnTo>
                  <a:pt x="108204" y="12192"/>
                </a:lnTo>
                <a:lnTo>
                  <a:pt x="108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241752" y="5361213"/>
            <a:ext cx="167640" cy="562610"/>
          </a:xfrm>
          <a:custGeom>
            <a:avLst/>
            <a:gdLst/>
            <a:ahLst/>
            <a:cxnLst/>
            <a:rect l="l" t="t" r="r" b="b"/>
            <a:pathLst>
              <a:path w="167640" h="562610">
                <a:moveTo>
                  <a:pt x="83816" y="0"/>
                </a:moveTo>
                <a:lnTo>
                  <a:pt x="47206" y="28434"/>
                </a:lnTo>
                <a:lnTo>
                  <a:pt x="18593" y="105067"/>
                </a:lnTo>
                <a:lnTo>
                  <a:pt x="8619" y="157392"/>
                </a:lnTo>
                <a:lnTo>
                  <a:pt x="2243" y="216887"/>
                </a:lnTo>
                <a:lnTo>
                  <a:pt x="0" y="281928"/>
                </a:lnTo>
                <a:lnTo>
                  <a:pt x="2243" y="346404"/>
                </a:lnTo>
                <a:lnTo>
                  <a:pt x="8619" y="405496"/>
                </a:lnTo>
                <a:lnTo>
                  <a:pt x="18593" y="457550"/>
                </a:lnTo>
                <a:lnTo>
                  <a:pt x="31633" y="500913"/>
                </a:lnTo>
                <a:lnTo>
                  <a:pt x="64778" y="554957"/>
                </a:lnTo>
                <a:lnTo>
                  <a:pt x="83816" y="562333"/>
                </a:lnTo>
                <a:lnTo>
                  <a:pt x="103334" y="554957"/>
                </a:lnTo>
                <a:lnTo>
                  <a:pt x="136639" y="500913"/>
                </a:lnTo>
                <a:lnTo>
                  <a:pt x="149519" y="457550"/>
                </a:lnTo>
                <a:lnTo>
                  <a:pt x="159280" y="405496"/>
                </a:lnTo>
                <a:lnTo>
                  <a:pt x="165469" y="346404"/>
                </a:lnTo>
                <a:lnTo>
                  <a:pt x="167633" y="281928"/>
                </a:lnTo>
                <a:lnTo>
                  <a:pt x="165469" y="216887"/>
                </a:lnTo>
                <a:lnTo>
                  <a:pt x="159280" y="157392"/>
                </a:lnTo>
                <a:lnTo>
                  <a:pt x="149519" y="105067"/>
                </a:lnTo>
                <a:lnTo>
                  <a:pt x="136639" y="61539"/>
                </a:lnTo>
                <a:lnTo>
                  <a:pt x="103334" y="7379"/>
                </a:lnTo>
                <a:lnTo>
                  <a:pt x="83816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6960553" y="5355847"/>
            <a:ext cx="50800" cy="92075"/>
            <a:chOff x="6960553" y="5355847"/>
            <a:chExt cx="50800" cy="92075"/>
          </a:xfrm>
        </p:grpSpPr>
        <p:sp>
          <p:nvSpPr>
            <p:cNvPr id="100" name="object 100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48766" y="0"/>
                  </a:moveTo>
                  <a:lnTo>
                    <a:pt x="22859" y="10667"/>
                  </a:lnTo>
                  <a:lnTo>
                    <a:pt x="0" y="0"/>
                  </a:lnTo>
                  <a:lnTo>
                    <a:pt x="22859" y="89912"/>
                  </a:lnTo>
                  <a:lnTo>
                    <a:pt x="487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22859" y="89912"/>
                  </a:moveTo>
                  <a:lnTo>
                    <a:pt x="0" y="0"/>
                  </a:lnTo>
                  <a:lnTo>
                    <a:pt x="22859" y="10667"/>
                  </a:lnTo>
                  <a:lnTo>
                    <a:pt x="48766" y="0"/>
                  </a:lnTo>
                  <a:lnTo>
                    <a:pt x="22859" y="899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6580363" y="5886971"/>
            <a:ext cx="742315" cy="26034"/>
          </a:xfrm>
          <a:custGeom>
            <a:avLst/>
            <a:gdLst/>
            <a:ahLst/>
            <a:cxnLst/>
            <a:rect l="l" t="t" r="r" b="b"/>
            <a:pathLst>
              <a:path w="742315" h="26035">
                <a:moveTo>
                  <a:pt x="742157" y="25906"/>
                </a:moveTo>
                <a:lnTo>
                  <a:pt x="742157" y="0"/>
                </a:lnTo>
                <a:lnTo>
                  <a:pt x="0" y="0"/>
                </a:lnTo>
                <a:lnTo>
                  <a:pt x="0" y="25906"/>
                </a:lnTo>
                <a:lnTo>
                  <a:pt x="74215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080212" y="5097576"/>
            <a:ext cx="155575" cy="154305"/>
          </a:xfrm>
          <a:custGeom>
            <a:avLst/>
            <a:gdLst/>
            <a:ahLst/>
            <a:cxnLst/>
            <a:rect l="l" t="t" r="r" b="b"/>
            <a:pathLst>
              <a:path w="155575" h="154304">
                <a:moveTo>
                  <a:pt x="155435" y="0"/>
                </a:moveTo>
                <a:lnTo>
                  <a:pt x="147815" y="0"/>
                </a:lnTo>
                <a:lnTo>
                  <a:pt x="147815" y="4572"/>
                </a:lnTo>
                <a:lnTo>
                  <a:pt x="147815" y="12192"/>
                </a:lnTo>
                <a:lnTo>
                  <a:pt x="147815" y="140208"/>
                </a:lnTo>
                <a:lnTo>
                  <a:pt x="147815" y="147828"/>
                </a:lnTo>
                <a:lnTo>
                  <a:pt x="141719" y="147828"/>
                </a:lnTo>
                <a:lnTo>
                  <a:pt x="12192" y="147828"/>
                </a:lnTo>
                <a:lnTo>
                  <a:pt x="6096" y="147828"/>
                </a:lnTo>
                <a:lnTo>
                  <a:pt x="6096" y="140208"/>
                </a:lnTo>
                <a:lnTo>
                  <a:pt x="6096" y="12192"/>
                </a:lnTo>
                <a:lnTo>
                  <a:pt x="6096" y="4572"/>
                </a:lnTo>
                <a:lnTo>
                  <a:pt x="12192" y="4572"/>
                </a:lnTo>
                <a:lnTo>
                  <a:pt x="141719" y="4572"/>
                </a:lnTo>
                <a:lnTo>
                  <a:pt x="147815" y="4572"/>
                </a:lnTo>
                <a:lnTo>
                  <a:pt x="147815" y="0"/>
                </a:lnTo>
                <a:lnTo>
                  <a:pt x="6096" y="0"/>
                </a:lnTo>
                <a:lnTo>
                  <a:pt x="0" y="0"/>
                </a:lnTo>
                <a:lnTo>
                  <a:pt x="0" y="4572"/>
                </a:lnTo>
                <a:lnTo>
                  <a:pt x="0" y="147828"/>
                </a:lnTo>
                <a:lnTo>
                  <a:pt x="0" y="153924"/>
                </a:lnTo>
                <a:lnTo>
                  <a:pt x="6096" y="153924"/>
                </a:lnTo>
                <a:lnTo>
                  <a:pt x="147815" y="153924"/>
                </a:lnTo>
                <a:lnTo>
                  <a:pt x="155435" y="153924"/>
                </a:lnTo>
                <a:lnTo>
                  <a:pt x="155435" y="147828"/>
                </a:lnTo>
                <a:lnTo>
                  <a:pt x="155435" y="4572"/>
                </a:lnTo>
                <a:lnTo>
                  <a:pt x="1554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580363" y="5886971"/>
            <a:ext cx="1043940" cy="26034"/>
          </a:xfrm>
          <a:custGeom>
            <a:avLst/>
            <a:gdLst/>
            <a:ahLst/>
            <a:cxnLst/>
            <a:rect l="l" t="t" r="r" b="b"/>
            <a:pathLst>
              <a:path w="1043940" h="26035">
                <a:moveTo>
                  <a:pt x="1043897" y="25906"/>
                </a:moveTo>
                <a:lnTo>
                  <a:pt x="1043897" y="0"/>
                </a:lnTo>
                <a:lnTo>
                  <a:pt x="0" y="0"/>
                </a:lnTo>
                <a:lnTo>
                  <a:pt x="0" y="25906"/>
                </a:lnTo>
                <a:lnTo>
                  <a:pt x="104389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6580363" y="5359689"/>
            <a:ext cx="1049020" cy="151130"/>
            <a:chOff x="6580363" y="5359689"/>
            <a:chExt cx="1049020" cy="151130"/>
          </a:xfrm>
        </p:grpSpPr>
        <p:sp>
          <p:nvSpPr>
            <p:cNvPr id="106" name="object 106"/>
            <p:cNvSpPr/>
            <p:nvPr/>
          </p:nvSpPr>
          <p:spPr>
            <a:xfrm>
              <a:off x="6580352" y="5368835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4676"/>
                  </a:lnTo>
                  <a:lnTo>
                    <a:pt x="271259" y="74676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1920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0565" y="5359689"/>
              <a:ext cx="89912" cy="89912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6580363" y="5524274"/>
            <a:ext cx="1049020" cy="151130"/>
            <a:chOff x="6580363" y="5524274"/>
            <a:chExt cx="1049020" cy="151130"/>
          </a:xfrm>
        </p:grpSpPr>
        <p:sp>
          <p:nvSpPr>
            <p:cNvPr id="109" name="object 109"/>
            <p:cNvSpPr/>
            <p:nvPr/>
          </p:nvSpPr>
          <p:spPr>
            <a:xfrm>
              <a:off x="6580352" y="5531903"/>
              <a:ext cx="1049020" cy="143510"/>
            </a:xfrm>
            <a:custGeom>
              <a:avLst/>
              <a:gdLst/>
              <a:ahLst/>
              <a:cxnLst/>
              <a:rect l="l" t="t" r="r" b="b"/>
              <a:pathLst>
                <a:path w="1049020" h="143510">
                  <a:moveTo>
                    <a:pt x="271259" y="0"/>
                  </a:moveTo>
                  <a:lnTo>
                    <a:pt x="251460" y="0"/>
                  </a:lnTo>
                  <a:lnTo>
                    <a:pt x="251460" y="27432"/>
                  </a:lnTo>
                  <a:lnTo>
                    <a:pt x="0" y="27432"/>
                  </a:lnTo>
                  <a:lnTo>
                    <a:pt x="0" y="47244"/>
                  </a:lnTo>
                  <a:lnTo>
                    <a:pt x="251460" y="47244"/>
                  </a:lnTo>
                  <a:lnTo>
                    <a:pt x="251460" y="76187"/>
                  </a:lnTo>
                  <a:lnTo>
                    <a:pt x="271259" y="76187"/>
                  </a:lnTo>
                  <a:lnTo>
                    <a:pt x="271259" y="0"/>
                  </a:lnTo>
                  <a:close/>
                </a:path>
                <a:path w="1049020" h="143510">
                  <a:moveTo>
                    <a:pt x="1048473" y="27432"/>
                  </a:moveTo>
                  <a:lnTo>
                    <a:pt x="528815" y="27432"/>
                  </a:lnTo>
                  <a:lnTo>
                    <a:pt x="522719" y="28956"/>
                  </a:lnTo>
                  <a:lnTo>
                    <a:pt x="265163" y="123431"/>
                  </a:lnTo>
                  <a:lnTo>
                    <a:pt x="271259" y="143243"/>
                  </a:lnTo>
                  <a:lnTo>
                    <a:pt x="531863" y="47244"/>
                  </a:lnTo>
                  <a:lnTo>
                    <a:pt x="1048473" y="47244"/>
                  </a:lnTo>
                  <a:lnTo>
                    <a:pt x="1048473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20565" y="5524274"/>
              <a:ext cx="89912" cy="88388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6580363" y="5688859"/>
            <a:ext cx="1049020" cy="151130"/>
            <a:chOff x="6580363" y="5688859"/>
            <a:chExt cx="1049020" cy="151130"/>
          </a:xfrm>
        </p:grpSpPr>
        <p:sp>
          <p:nvSpPr>
            <p:cNvPr id="112" name="object 112"/>
            <p:cNvSpPr/>
            <p:nvPr/>
          </p:nvSpPr>
          <p:spPr>
            <a:xfrm>
              <a:off x="6580352" y="5698007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6200"/>
                  </a:lnTo>
                  <a:lnTo>
                    <a:pt x="271259" y="76200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3444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20565" y="5688859"/>
              <a:ext cx="89912" cy="89912"/>
            </a:xfrm>
            <a:prstGeom prst="rect">
              <a:avLst/>
            </a:prstGeom>
          </p:spPr>
        </p:pic>
      </p:grpSp>
      <p:sp>
        <p:nvSpPr>
          <p:cNvPr id="114" name="object 114"/>
          <p:cNvSpPr/>
          <p:nvPr/>
        </p:nvSpPr>
        <p:spPr>
          <a:xfrm>
            <a:off x="7228027" y="5166156"/>
            <a:ext cx="108585" cy="182880"/>
          </a:xfrm>
          <a:custGeom>
            <a:avLst/>
            <a:gdLst/>
            <a:ahLst/>
            <a:cxnLst/>
            <a:rect l="l" t="t" r="r" b="b"/>
            <a:pathLst>
              <a:path w="108584" h="182879">
                <a:moveTo>
                  <a:pt x="25908" y="0"/>
                </a:moveTo>
                <a:lnTo>
                  <a:pt x="0" y="0"/>
                </a:lnTo>
                <a:lnTo>
                  <a:pt x="0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182879">
                <a:moveTo>
                  <a:pt x="89916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89916" y="12192"/>
                </a:lnTo>
                <a:lnTo>
                  <a:pt x="89916" y="0"/>
                </a:lnTo>
                <a:close/>
              </a:path>
              <a:path w="108584" h="182879">
                <a:moveTo>
                  <a:pt x="108204" y="135623"/>
                </a:moveTo>
                <a:lnTo>
                  <a:pt x="92964" y="135623"/>
                </a:lnTo>
                <a:lnTo>
                  <a:pt x="92964" y="182867"/>
                </a:lnTo>
                <a:lnTo>
                  <a:pt x="108204" y="182867"/>
                </a:lnTo>
                <a:lnTo>
                  <a:pt x="108204" y="135623"/>
                </a:lnTo>
                <a:close/>
              </a:path>
              <a:path w="108584" h="182879">
                <a:moveTo>
                  <a:pt x="108204" y="74676"/>
                </a:moveTo>
                <a:lnTo>
                  <a:pt x="92964" y="74676"/>
                </a:lnTo>
                <a:lnTo>
                  <a:pt x="92964" y="120396"/>
                </a:lnTo>
                <a:lnTo>
                  <a:pt x="108204" y="120396"/>
                </a:lnTo>
                <a:lnTo>
                  <a:pt x="108204" y="74676"/>
                </a:lnTo>
                <a:close/>
              </a:path>
              <a:path w="108584" h="182879">
                <a:moveTo>
                  <a:pt x="108204" y="12192"/>
                </a:moveTo>
                <a:lnTo>
                  <a:pt x="92964" y="12192"/>
                </a:lnTo>
                <a:lnTo>
                  <a:pt x="92964" y="57912"/>
                </a:lnTo>
                <a:lnTo>
                  <a:pt x="108204" y="57912"/>
                </a:lnTo>
                <a:lnTo>
                  <a:pt x="108204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978104" y="5166156"/>
            <a:ext cx="108585" cy="210820"/>
          </a:xfrm>
          <a:custGeom>
            <a:avLst/>
            <a:gdLst/>
            <a:ahLst/>
            <a:cxnLst/>
            <a:rect l="l" t="t" r="r" b="b"/>
            <a:pathLst>
              <a:path w="108584" h="210820">
                <a:moveTo>
                  <a:pt x="13716" y="170675"/>
                </a:moveTo>
                <a:lnTo>
                  <a:pt x="0" y="170675"/>
                </a:lnTo>
                <a:lnTo>
                  <a:pt x="0" y="210299"/>
                </a:lnTo>
                <a:lnTo>
                  <a:pt x="13716" y="210299"/>
                </a:lnTo>
                <a:lnTo>
                  <a:pt x="13716" y="170675"/>
                </a:lnTo>
                <a:close/>
              </a:path>
              <a:path w="108584" h="210820">
                <a:moveTo>
                  <a:pt x="13716" y="108204"/>
                </a:moveTo>
                <a:lnTo>
                  <a:pt x="0" y="108204"/>
                </a:lnTo>
                <a:lnTo>
                  <a:pt x="0" y="155435"/>
                </a:lnTo>
                <a:lnTo>
                  <a:pt x="13716" y="155435"/>
                </a:lnTo>
                <a:lnTo>
                  <a:pt x="13716" y="108204"/>
                </a:lnTo>
                <a:close/>
              </a:path>
              <a:path w="108584" h="210820">
                <a:moveTo>
                  <a:pt x="13716" y="47244"/>
                </a:moveTo>
                <a:lnTo>
                  <a:pt x="0" y="47244"/>
                </a:lnTo>
                <a:lnTo>
                  <a:pt x="0" y="92964"/>
                </a:lnTo>
                <a:lnTo>
                  <a:pt x="13716" y="92964"/>
                </a:lnTo>
                <a:lnTo>
                  <a:pt x="13716" y="47244"/>
                </a:lnTo>
                <a:close/>
              </a:path>
              <a:path w="108584" h="210820">
                <a:moveTo>
                  <a:pt x="25908" y="0"/>
                </a:moveTo>
                <a:lnTo>
                  <a:pt x="6096" y="0"/>
                </a:lnTo>
                <a:lnTo>
                  <a:pt x="0" y="0"/>
                </a:lnTo>
                <a:lnTo>
                  <a:pt x="0" y="4572"/>
                </a:lnTo>
                <a:lnTo>
                  <a:pt x="0" y="30480"/>
                </a:lnTo>
                <a:lnTo>
                  <a:pt x="13716" y="30480"/>
                </a:lnTo>
                <a:lnTo>
                  <a:pt x="13716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210820">
                <a:moveTo>
                  <a:pt x="91440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91440" y="12192"/>
                </a:lnTo>
                <a:lnTo>
                  <a:pt x="91440" y="0"/>
                </a:lnTo>
                <a:close/>
              </a:path>
              <a:path w="108584" h="210820">
                <a:moveTo>
                  <a:pt x="108204" y="0"/>
                </a:moveTo>
                <a:lnTo>
                  <a:pt x="106680" y="0"/>
                </a:lnTo>
                <a:lnTo>
                  <a:pt x="106680" y="12192"/>
                </a:lnTo>
                <a:lnTo>
                  <a:pt x="108204" y="12192"/>
                </a:lnTo>
                <a:lnTo>
                  <a:pt x="108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241752" y="5361213"/>
            <a:ext cx="167640" cy="562610"/>
          </a:xfrm>
          <a:custGeom>
            <a:avLst/>
            <a:gdLst/>
            <a:ahLst/>
            <a:cxnLst/>
            <a:rect l="l" t="t" r="r" b="b"/>
            <a:pathLst>
              <a:path w="167640" h="562610">
                <a:moveTo>
                  <a:pt x="83816" y="0"/>
                </a:moveTo>
                <a:lnTo>
                  <a:pt x="47206" y="28434"/>
                </a:lnTo>
                <a:lnTo>
                  <a:pt x="18593" y="105067"/>
                </a:lnTo>
                <a:lnTo>
                  <a:pt x="8619" y="157392"/>
                </a:lnTo>
                <a:lnTo>
                  <a:pt x="2243" y="216887"/>
                </a:lnTo>
                <a:lnTo>
                  <a:pt x="0" y="281928"/>
                </a:lnTo>
                <a:lnTo>
                  <a:pt x="2243" y="346404"/>
                </a:lnTo>
                <a:lnTo>
                  <a:pt x="8619" y="405496"/>
                </a:lnTo>
                <a:lnTo>
                  <a:pt x="18593" y="457550"/>
                </a:lnTo>
                <a:lnTo>
                  <a:pt x="31633" y="500913"/>
                </a:lnTo>
                <a:lnTo>
                  <a:pt x="64778" y="554957"/>
                </a:lnTo>
                <a:lnTo>
                  <a:pt x="83816" y="562333"/>
                </a:lnTo>
                <a:lnTo>
                  <a:pt x="103334" y="554957"/>
                </a:lnTo>
                <a:lnTo>
                  <a:pt x="136639" y="500913"/>
                </a:lnTo>
                <a:lnTo>
                  <a:pt x="149519" y="457550"/>
                </a:lnTo>
                <a:lnTo>
                  <a:pt x="159280" y="405496"/>
                </a:lnTo>
                <a:lnTo>
                  <a:pt x="165469" y="346404"/>
                </a:lnTo>
                <a:lnTo>
                  <a:pt x="167633" y="281928"/>
                </a:lnTo>
                <a:lnTo>
                  <a:pt x="165469" y="216887"/>
                </a:lnTo>
                <a:lnTo>
                  <a:pt x="159280" y="157392"/>
                </a:lnTo>
                <a:lnTo>
                  <a:pt x="149519" y="105067"/>
                </a:lnTo>
                <a:lnTo>
                  <a:pt x="136639" y="61539"/>
                </a:lnTo>
                <a:lnTo>
                  <a:pt x="103334" y="7379"/>
                </a:lnTo>
                <a:lnTo>
                  <a:pt x="83816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" name="object 117"/>
          <p:cNvGrpSpPr/>
          <p:nvPr/>
        </p:nvGrpSpPr>
        <p:grpSpPr>
          <a:xfrm>
            <a:off x="6960553" y="5355847"/>
            <a:ext cx="50800" cy="92075"/>
            <a:chOff x="6960553" y="5355847"/>
            <a:chExt cx="50800" cy="92075"/>
          </a:xfrm>
        </p:grpSpPr>
        <p:sp>
          <p:nvSpPr>
            <p:cNvPr id="118" name="object 118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48766" y="0"/>
                  </a:moveTo>
                  <a:lnTo>
                    <a:pt x="22859" y="10667"/>
                  </a:lnTo>
                  <a:lnTo>
                    <a:pt x="0" y="0"/>
                  </a:lnTo>
                  <a:lnTo>
                    <a:pt x="22859" y="89912"/>
                  </a:lnTo>
                  <a:lnTo>
                    <a:pt x="487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22859" y="89912"/>
                  </a:moveTo>
                  <a:lnTo>
                    <a:pt x="0" y="0"/>
                  </a:lnTo>
                  <a:lnTo>
                    <a:pt x="22859" y="10667"/>
                  </a:lnTo>
                  <a:lnTo>
                    <a:pt x="48766" y="0"/>
                  </a:lnTo>
                  <a:lnTo>
                    <a:pt x="22859" y="899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/>
          <p:nvPr/>
        </p:nvSpPr>
        <p:spPr>
          <a:xfrm>
            <a:off x="6580363" y="5886971"/>
            <a:ext cx="742315" cy="26034"/>
          </a:xfrm>
          <a:custGeom>
            <a:avLst/>
            <a:gdLst/>
            <a:ahLst/>
            <a:cxnLst/>
            <a:rect l="l" t="t" r="r" b="b"/>
            <a:pathLst>
              <a:path w="742315" h="26035">
                <a:moveTo>
                  <a:pt x="742157" y="25906"/>
                </a:moveTo>
                <a:lnTo>
                  <a:pt x="742157" y="0"/>
                </a:lnTo>
                <a:lnTo>
                  <a:pt x="0" y="0"/>
                </a:lnTo>
                <a:lnTo>
                  <a:pt x="0" y="25906"/>
                </a:lnTo>
                <a:lnTo>
                  <a:pt x="74215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80212" y="5097576"/>
            <a:ext cx="155575" cy="154305"/>
          </a:xfrm>
          <a:custGeom>
            <a:avLst/>
            <a:gdLst/>
            <a:ahLst/>
            <a:cxnLst/>
            <a:rect l="l" t="t" r="r" b="b"/>
            <a:pathLst>
              <a:path w="155575" h="154304">
                <a:moveTo>
                  <a:pt x="155435" y="0"/>
                </a:moveTo>
                <a:lnTo>
                  <a:pt x="147815" y="0"/>
                </a:lnTo>
                <a:lnTo>
                  <a:pt x="147815" y="4572"/>
                </a:lnTo>
                <a:lnTo>
                  <a:pt x="147815" y="12192"/>
                </a:lnTo>
                <a:lnTo>
                  <a:pt x="147815" y="140208"/>
                </a:lnTo>
                <a:lnTo>
                  <a:pt x="147815" y="147828"/>
                </a:lnTo>
                <a:lnTo>
                  <a:pt x="141719" y="147828"/>
                </a:lnTo>
                <a:lnTo>
                  <a:pt x="12192" y="147828"/>
                </a:lnTo>
                <a:lnTo>
                  <a:pt x="6096" y="147828"/>
                </a:lnTo>
                <a:lnTo>
                  <a:pt x="6096" y="140208"/>
                </a:lnTo>
                <a:lnTo>
                  <a:pt x="6096" y="12192"/>
                </a:lnTo>
                <a:lnTo>
                  <a:pt x="6096" y="4572"/>
                </a:lnTo>
                <a:lnTo>
                  <a:pt x="12192" y="4572"/>
                </a:lnTo>
                <a:lnTo>
                  <a:pt x="141719" y="4572"/>
                </a:lnTo>
                <a:lnTo>
                  <a:pt x="147815" y="4572"/>
                </a:lnTo>
                <a:lnTo>
                  <a:pt x="147815" y="0"/>
                </a:lnTo>
                <a:lnTo>
                  <a:pt x="6096" y="0"/>
                </a:lnTo>
                <a:lnTo>
                  <a:pt x="0" y="0"/>
                </a:lnTo>
                <a:lnTo>
                  <a:pt x="0" y="4572"/>
                </a:lnTo>
                <a:lnTo>
                  <a:pt x="0" y="147828"/>
                </a:lnTo>
                <a:lnTo>
                  <a:pt x="0" y="153924"/>
                </a:lnTo>
                <a:lnTo>
                  <a:pt x="6096" y="153924"/>
                </a:lnTo>
                <a:lnTo>
                  <a:pt x="147815" y="153924"/>
                </a:lnTo>
                <a:lnTo>
                  <a:pt x="155435" y="153924"/>
                </a:lnTo>
                <a:lnTo>
                  <a:pt x="155435" y="147828"/>
                </a:lnTo>
                <a:lnTo>
                  <a:pt x="155435" y="4572"/>
                </a:lnTo>
                <a:lnTo>
                  <a:pt x="1554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80363" y="5886971"/>
            <a:ext cx="1043940" cy="26034"/>
          </a:xfrm>
          <a:custGeom>
            <a:avLst/>
            <a:gdLst/>
            <a:ahLst/>
            <a:cxnLst/>
            <a:rect l="l" t="t" r="r" b="b"/>
            <a:pathLst>
              <a:path w="1043940" h="26035">
                <a:moveTo>
                  <a:pt x="1043897" y="25906"/>
                </a:moveTo>
                <a:lnTo>
                  <a:pt x="1043897" y="0"/>
                </a:lnTo>
                <a:lnTo>
                  <a:pt x="0" y="0"/>
                </a:lnTo>
                <a:lnTo>
                  <a:pt x="0" y="25906"/>
                </a:lnTo>
                <a:lnTo>
                  <a:pt x="104389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/>
          <p:cNvGrpSpPr/>
          <p:nvPr/>
        </p:nvGrpSpPr>
        <p:grpSpPr>
          <a:xfrm>
            <a:off x="6580363" y="5359689"/>
            <a:ext cx="1049020" cy="151130"/>
            <a:chOff x="6580363" y="5359689"/>
            <a:chExt cx="1049020" cy="151130"/>
          </a:xfrm>
        </p:grpSpPr>
        <p:sp>
          <p:nvSpPr>
            <p:cNvPr id="124" name="object 124"/>
            <p:cNvSpPr/>
            <p:nvPr/>
          </p:nvSpPr>
          <p:spPr>
            <a:xfrm>
              <a:off x="6580352" y="5368835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4676"/>
                  </a:lnTo>
                  <a:lnTo>
                    <a:pt x="271259" y="74676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1920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0565" y="5359689"/>
              <a:ext cx="89912" cy="89912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6580363" y="5524274"/>
            <a:ext cx="1049020" cy="151130"/>
            <a:chOff x="6580363" y="5524274"/>
            <a:chExt cx="1049020" cy="151130"/>
          </a:xfrm>
        </p:grpSpPr>
        <p:sp>
          <p:nvSpPr>
            <p:cNvPr id="127" name="object 127"/>
            <p:cNvSpPr/>
            <p:nvPr/>
          </p:nvSpPr>
          <p:spPr>
            <a:xfrm>
              <a:off x="6580352" y="5531903"/>
              <a:ext cx="1049020" cy="143510"/>
            </a:xfrm>
            <a:custGeom>
              <a:avLst/>
              <a:gdLst/>
              <a:ahLst/>
              <a:cxnLst/>
              <a:rect l="l" t="t" r="r" b="b"/>
              <a:pathLst>
                <a:path w="1049020" h="143510">
                  <a:moveTo>
                    <a:pt x="271259" y="0"/>
                  </a:moveTo>
                  <a:lnTo>
                    <a:pt x="251460" y="0"/>
                  </a:lnTo>
                  <a:lnTo>
                    <a:pt x="251460" y="27432"/>
                  </a:lnTo>
                  <a:lnTo>
                    <a:pt x="0" y="27432"/>
                  </a:lnTo>
                  <a:lnTo>
                    <a:pt x="0" y="47244"/>
                  </a:lnTo>
                  <a:lnTo>
                    <a:pt x="251460" y="47244"/>
                  </a:lnTo>
                  <a:lnTo>
                    <a:pt x="251460" y="76187"/>
                  </a:lnTo>
                  <a:lnTo>
                    <a:pt x="271259" y="76187"/>
                  </a:lnTo>
                  <a:lnTo>
                    <a:pt x="271259" y="0"/>
                  </a:lnTo>
                  <a:close/>
                </a:path>
                <a:path w="1049020" h="143510">
                  <a:moveTo>
                    <a:pt x="1048473" y="27432"/>
                  </a:moveTo>
                  <a:lnTo>
                    <a:pt x="528815" y="27432"/>
                  </a:lnTo>
                  <a:lnTo>
                    <a:pt x="522719" y="28956"/>
                  </a:lnTo>
                  <a:lnTo>
                    <a:pt x="265163" y="123431"/>
                  </a:lnTo>
                  <a:lnTo>
                    <a:pt x="271259" y="143243"/>
                  </a:lnTo>
                  <a:lnTo>
                    <a:pt x="531863" y="47244"/>
                  </a:lnTo>
                  <a:lnTo>
                    <a:pt x="1048473" y="47244"/>
                  </a:lnTo>
                  <a:lnTo>
                    <a:pt x="1048473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20565" y="5524274"/>
              <a:ext cx="89912" cy="88388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6580363" y="5688859"/>
            <a:ext cx="1049020" cy="151130"/>
            <a:chOff x="6580363" y="5688859"/>
            <a:chExt cx="1049020" cy="151130"/>
          </a:xfrm>
        </p:grpSpPr>
        <p:sp>
          <p:nvSpPr>
            <p:cNvPr id="130" name="object 130"/>
            <p:cNvSpPr/>
            <p:nvPr/>
          </p:nvSpPr>
          <p:spPr>
            <a:xfrm>
              <a:off x="6580352" y="5698007"/>
              <a:ext cx="1049020" cy="142240"/>
            </a:xfrm>
            <a:custGeom>
              <a:avLst/>
              <a:gdLst/>
              <a:ahLst/>
              <a:cxnLst/>
              <a:rect l="l" t="t" r="r" b="b"/>
              <a:pathLst>
                <a:path w="1049020" h="142239">
                  <a:moveTo>
                    <a:pt x="271259" y="0"/>
                  </a:moveTo>
                  <a:lnTo>
                    <a:pt x="251460" y="0"/>
                  </a:lnTo>
                  <a:lnTo>
                    <a:pt x="251460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251460" y="45720"/>
                  </a:lnTo>
                  <a:lnTo>
                    <a:pt x="251460" y="76200"/>
                  </a:lnTo>
                  <a:lnTo>
                    <a:pt x="271259" y="76200"/>
                  </a:lnTo>
                  <a:lnTo>
                    <a:pt x="271259" y="0"/>
                  </a:lnTo>
                  <a:close/>
                </a:path>
                <a:path w="1049020" h="142239">
                  <a:moveTo>
                    <a:pt x="1048473" y="25908"/>
                  </a:moveTo>
                  <a:lnTo>
                    <a:pt x="528815" y="25908"/>
                  </a:lnTo>
                  <a:lnTo>
                    <a:pt x="522719" y="27432"/>
                  </a:lnTo>
                  <a:lnTo>
                    <a:pt x="265163" y="123444"/>
                  </a:lnTo>
                  <a:lnTo>
                    <a:pt x="271259" y="141732"/>
                  </a:lnTo>
                  <a:lnTo>
                    <a:pt x="531863" y="45720"/>
                  </a:lnTo>
                  <a:lnTo>
                    <a:pt x="1048473" y="45720"/>
                  </a:lnTo>
                  <a:lnTo>
                    <a:pt x="1048473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20565" y="5688859"/>
              <a:ext cx="89912" cy="89912"/>
            </a:xfrm>
            <a:prstGeom prst="rect">
              <a:avLst/>
            </a:prstGeom>
          </p:spPr>
        </p:pic>
      </p:grpSp>
      <p:sp>
        <p:nvSpPr>
          <p:cNvPr id="132" name="object 132"/>
          <p:cNvSpPr/>
          <p:nvPr/>
        </p:nvSpPr>
        <p:spPr>
          <a:xfrm>
            <a:off x="7228027" y="5166156"/>
            <a:ext cx="108585" cy="182880"/>
          </a:xfrm>
          <a:custGeom>
            <a:avLst/>
            <a:gdLst/>
            <a:ahLst/>
            <a:cxnLst/>
            <a:rect l="l" t="t" r="r" b="b"/>
            <a:pathLst>
              <a:path w="108584" h="182879">
                <a:moveTo>
                  <a:pt x="25908" y="0"/>
                </a:moveTo>
                <a:lnTo>
                  <a:pt x="0" y="0"/>
                </a:lnTo>
                <a:lnTo>
                  <a:pt x="0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182879">
                <a:moveTo>
                  <a:pt x="89916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89916" y="12192"/>
                </a:lnTo>
                <a:lnTo>
                  <a:pt x="89916" y="0"/>
                </a:lnTo>
                <a:close/>
              </a:path>
              <a:path w="108584" h="182879">
                <a:moveTo>
                  <a:pt x="108204" y="135623"/>
                </a:moveTo>
                <a:lnTo>
                  <a:pt x="92964" y="135623"/>
                </a:lnTo>
                <a:lnTo>
                  <a:pt x="92964" y="182867"/>
                </a:lnTo>
                <a:lnTo>
                  <a:pt x="108204" y="182867"/>
                </a:lnTo>
                <a:lnTo>
                  <a:pt x="108204" y="135623"/>
                </a:lnTo>
                <a:close/>
              </a:path>
              <a:path w="108584" h="182879">
                <a:moveTo>
                  <a:pt x="108204" y="74676"/>
                </a:moveTo>
                <a:lnTo>
                  <a:pt x="92964" y="74676"/>
                </a:lnTo>
                <a:lnTo>
                  <a:pt x="92964" y="120396"/>
                </a:lnTo>
                <a:lnTo>
                  <a:pt x="108204" y="120396"/>
                </a:lnTo>
                <a:lnTo>
                  <a:pt x="108204" y="74676"/>
                </a:lnTo>
                <a:close/>
              </a:path>
              <a:path w="108584" h="182879">
                <a:moveTo>
                  <a:pt x="108204" y="12192"/>
                </a:moveTo>
                <a:lnTo>
                  <a:pt x="92964" y="12192"/>
                </a:lnTo>
                <a:lnTo>
                  <a:pt x="92964" y="57912"/>
                </a:lnTo>
                <a:lnTo>
                  <a:pt x="108204" y="57912"/>
                </a:lnTo>
                <a:lnTo>
                  <a:pt x="108204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78104" y="5166156"/>
            <a:ext cx="108585" cy="210820"/>
          </a:xfrm>
          <a:custGeom>
            <a:avLst/>
            <a:gdLst/>
            <a:ahLst/>
            <a:cxnLst/>
            <a:rect l="l" t="t" r="r" b="b"/>
            <a:pathLst>
              <a:path w="108584" h="210820">
                <a:moveTo>
                  <a:pt x="13716" y="170675"/>
                </a:moveTo>
                <a:lnTo>
                  <a:pt x="0" y="170675"/>
                </a:lnTo>
                <a:lnTo>
                  <a:pt x="0" y="210299"/>
                </a:lnTo>
                <a:lnTo>
                  <a:pt x="13716" y="210299"/>
                </a:lnTo>
                <a:lnTo>
                  <a:pt x="13716" y="170675"/>
                </a:lnTo>
                <a:close/>
              </a:path>
              <a:path w="108584" h="210820">
                <a:moveTo>
                  <a:pt x="13716" y="108204"/>
                </a:moveTo>
                <a:lnTo>
                  <a:pt x="0" y="108204"/>
                </a:lnTo>
                <a:lnTo>
                  <a:pt x="0" y="155435"/>
                </a:lnTo>
                <a:lnTo>
                  <a:pt x="13716" y="155435"/>
                </a:lnTo>
                <a:lnTo>
                  <a:pt x="13716" y="108204"/>
                </a:lnTo>
                <a:close/>
              </a:path>
              <a:path w="108584" h="210820">
                <a:moveTo>
                  <a:pt x="13716" y="47244"/>
                </a:moveTo>
                <a:lnTo>
                  <a:pt x="0" y="47244"/>
                </a:lnTo>
                <a:lnTo>
                  <a:pt x="0" y="92964"/>
                </a:lnTo>
                <a:lnTo>
                  <a:pt x="13716" y="92964"/>
                </a:lnTo>
                <a:lnTo>
                  <a:pt x="13716" y="47244"/>
                </a:lnTo>
                <a:close/>
              </a:path>
              <a:path w="108584" h="210820">
                <a:moveTo>
                  <a:pt x="25908" y="0"/>
                </a:moveTo>
                <a:lnTo>
                  <a:pt x="6096" y="0"/>
                </a:lnTo>
                <a:lnTo>
                  <a:pt x="0" y="0"/>
                </a:lnTo>
                <a:lnTo>
                  <a:pt x="0" y="4572"/>
                </a:lnTo>
                <a:lnTo>
                  <a:pt x="0" y="30480"/>
                </a:lnTo>
                <a:lnTo>
                  <a:pt x="13716" y="30480"/>
                </a:lnTo>
                <a:lnTo>
                  <a:pt x="13716" y="12192"/>
                </a:lnTo>
                <a:lnTo>
                  <a:pt x="25908" y="12192"/>
                </a:lnTo>
                <a:lnTo>
                  <a:pt x="25908" y="0"/>
                </a:lnTo>
                <a:close/>
              </a:path>
              <a:path w="108584" h="210820">
                <a:moveTo>
                  <a:pt x="91440" y="0"/>
                </a:moveTo>
                <a:lnTo>
                  <a:pt x="42672" y="0"/>
                </a:lnTo>
                <a:lnTo>
                  <a:pt x="42672" y="12192"/>
                </a:lnTo>
                <a:lnTo>
                  <a:pt x="91440" y="12192"/>
                </a:lnTo>
                <a:lnTo>
                  <a:pt x="91440" y="0"/>
                </a:lnTo>
                <a:close/>
              </a:path>
              <a:path w="108584" h="210820">
                <a:moveTo>
                  <a:pt x="108204" y="0"/>
                </a:moveTo>
                <a:lnTo>
                  <a:pt x="106680" y="0"/>
                </a:lnTo>
                <a:lnTo>
                  <a:pt x="106680" y="12192"/>
                </a:lnTo>
                <a:lnTo>
                  <a:pt x="108204" y="12192"/>
                </a:lnTo>
                <a:lnTo>
                  <a:pt x="108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241752" y="5361213"/>
            <a:ext cx="167640" cy="562610"/>
          </a:xfrm>
          <a:custGeom>
            <a:avLst/>
            <a:gdLst/>
            <a:ahLst/>
            <a:cxnLst/>
            <a:rect l="l" t="t" r="r" b="b"/>
            <a:pathLst>
              <a:path w="167640" h="562610">
                <a:moveTo>
                  <a:pt x="83816" y="0"/>
                </a:moveTo>
                <a:lnTo>
                  <a:pt x="47206" y="28434"/>
                </a:lnTo>
                <a:lnTo>
                  <a:pt x="18593" y="105067"/>
                </a:lnTo>
                <a:lnTo>
                  <a:pt x="8619" y="157392"/>
                </a:lnTo>
                <a:lnTo>
                  <a:pt x="2243" y="216887"/>
                </a:lnTo>
                <a:lnTo>
                  <a:pt x="0" y="281928"/>
                </a:lnTo>
                <a:lnTo>
                  <a:pt x="2243" y="346404"/>
                </a:lnTo>
                <a:lnTo>
                  <a:pt x="8619" y="405496"/>
                </a:lnTo>
                <a:lnTo>
                  <a:pt x="18593" y="457550"/>
                </a:lnTo>
                <a:lnTo>
                  <a:pt x="31633" y="500913"/>
                </a:lnTo>
                <a:lnTo>
                  <a:pt x="64778" y="554957"/>
                </a:lnTo>
                <a:lnTo>
                  <a:pt x="83816" y="562333"/>
                </a:lnTo>
                <a:lnTo>
                  <a:pt x="103334" y="554957"/>
                </a:lnTo>
                <a:lnTo>
                  <a:pt x="136639" y="500913"/>
                </a:lnTo>
                <a:lnTo>
                  <a:pt x="149519" y="457550"/>
                </a:lnTo>
                <a:lnTo>
                  <a:pt x="159280" y="405496"/>
                </a:lnTo>
                <a:lnTo>
                  <a:pt x="165469" y="346404"/>
                </a:lnTo>
                <a:lnTo>
                  <a:pt x="167633" y="281928"/>
                </a:lnTo>
                <a:lnTo>
                  <a:pt x="165469" y="216887"/>
                </a:lnTo>
                <a:lnTo>
                  <a:pt x="159280" y="157392"/>
                </a:lnTo>
                <a:lnTo>
                  <a:pt x="149519" y="105067"/>
                </a:lnTo>
                <a:lnTo>
                  <a:pt x="136639" y="61539"/>
                </a:lnTo>
                <a:lnTo>
                  <a:pt x="103334" y="7379"/>
                </a:lnTo>
                <a:lnTo>
                  <a:pt x="83816" y="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5" name="object 135"/>
          <p:cNvGrpSpPr/>
          <p:nvPr/>
        </p:nvGrpSpPr>
        <p:grpSpPr>
          <a:xfrm>
            <a:off x="6960553" y="5355847"/>
            <a:ext cx="50800" cy="92075"/>
            <a:chOff x="6960553" y="5355847"/>
            <a:chExt cx="50800" cy="92075"/>
          </a:xfrm>
        </p:grpSpPr>
        <p:sp>
          <p:nvSpPr>
            <p:cNvPr id="136" name="object 136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48766" y="0"/>
                  </a:moveTo>
                  <a:lnTo>
                    <a:pt x="22859" y="10667"/>
                  </a:lnTo>
                  <a:lnTo>
                    <a:pt x="0" y="0"/>
                  </a:lnTo>
                  <a:lnTo>
                    <a:pt x="22859" y="89912"/>
                  </a:lnTo>
                  <a:lnTo>
                    <a:pt x="487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961347" y="5356641"/>
              <a:ext cx="48895" cy="90170"/>
            </a:xfrm>
            <a:custGeom>
              <a:avLst/>
              <a:gdLst/>
              <a:ahLst/>
              <a:cxnLst/>
              <a:rect l="l" t="t" r="r" b="b"/>
              <a:pathLst>
                <a:path w="48895" h="90170">
                  <a:moveTo>
                    <a:pt x="22859" y="89912"/>
                  </a:moveTo>
                  <a:lnTo>
                    <a:pt x="0" y="0"/>
                  </a:lnTo>
                  <a:lnTo>
                    <a:pt x="22859" y="10667"/>
                  </a:lnTo>
                  <a:lnTo>
                    <a:pt x="48766" y="0"/>
                  </a:lnTo>
                  <a:lnTo>
                    <a:pt x="22859" y="899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/>
          <p:nvPr/>
        </p:nvSpPr>
        <p:spPr>
          <a:xfrm>
            <a:off x="6580363" y="5886971"/>
            <a:ext cx="742315" cy="26034"/>
          </a:xfrm>
          <a:custGeom>
            <a:avLst/>
            <a:gdLst/>
            <a:ahLst/>
            <a:cxnLst/>
            <a:rect l="l" t="t" r="r" b="b"/>
            <a:pathLst>
              <a:path w="742315" h="26035">
                <a:moveTo>
                  <a:pt x="742157" y="25906"/>
                </a:moveTo>
                <a:lnTo>
                  <a:pt x="742157" y="0"/>
                </a:lnTo>
                <a:lnTo>
                  <a:pt x="0" y="0"/>
                </a:lnTo>
                <a:lnTo>
                  <a:pt x="0" y="25906"/>
                </a:lnTo>
                <a:lnTo>
                  <a:pt x="742157" y="25906"/>
                </a:lnTo>
                <a:close/>
              </a:path>
            </a:pathLst>
          </a:custGeom>
          <a:solidFill>
            <a:srgbClr val="008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9" name="object 1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80215" y="5097571"/>
            <a:ext cx="155441" cy="153917"/>
          </a:xfrm>
          <a:prstGeom prst="rect">
            <a:avLst/>
          </a:prstGeom>
        </p:spPr>
      </p:pic>
      <p:sp>
        <p:nvSpPr>
          <p:cNvPr id="140" name="object 140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70110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Técnicas</a:t>
            </a:r>
            <a:r>
              <a:rPr spc="-1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5" dirty="0"/>
              <a:t>protección</a:t>
            </a:r>
            <a:r>
              <a:rPr spc="-15" dirty="0"/>
              <a:t> </a:t>
            </a:r>
            <a:r>
              <a:rPr spc="-5" dirty="0"/>
              <a:t>Diferencial</a:t>
            </a:r>
          </a:p>
        </p:txBody>
      </p:sp>
      <p:sp>
        <p:nvSpPr>
          <p:cNvPr id="141" name="object 141"/>
          <p:cNvSpPr txBox="1"/>
          <p:nvPr/>
        </p:nvSpPr>
        <p:spPr>
          <a:xfrm>
            <a:off x="1055624" y="2155618"/>
            <a:ext cx="4052570" cy="8959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4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latin typeface="Arial MT"/>
                <a:cs typeface="Arial MT"/>
              </a:rPr>
              <a:t>Tipo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residual:</a:t>
            </a:r>
            <a:endParaRPr sz="18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699"/>
              </a:lnSpc>
              <a:spcBef>
                <a:spcPts val="380"/>
              </a:spcBef>
              <a:buClr>
                <a:srgbClr val="616368"/>
              </a:buClr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latin typeface="Arial MT"/>
                <a:cs typeface="Arial MT"/>
              </a:rPr>
              <a:t>Realiza la suma vectorial de corrientes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secundarios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Ct’s.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055624" y="3682472"/>
            <a:ext cx="3938270" cy="89725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6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latin typeface="Arial MT"/>
                <a:cs typeface="Arial MT"/>
              </a:rPr>
              <a:t>Tipo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SGR:</a:t>
            </a:r>
            <a:endParaRPr sz="1800">
              <a:latin typeface="Arial MT"/>
              <a:cs typeface="Arial MT"/>
            </a:endParaRPr>
          </a:p>
          <a:p>
            <a:pPr marL="553720" marR="5080" lvl="1" indent="-181610">
              <a:lnSpc>
                <a:spcPct val="100000"/>
              </a:lnSpc>
              <a:spcBef>
                <a:spcPts val="405"/>
              </a:spcBef>
              <a:buClr>
                <a:srgbClr val="616368"/>
              </a:buClr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latin typeface="Arial MT"/>
                <a:cs typeface="Arial MT"/>
              </a:rPr>
              <a:t>Sensor ubicado en la unión de neutro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y tierra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055624" y="4880334"/>
            <a:ext cx="3443604" cy="11430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60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latin typeface="Arial MT"/>
                <a:cs typeface="Arial MT"/>
              </a:rPr>
              <a:t>Tipo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Secuencia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cero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(ZS):</a:t>
            </a:r>
            <a:endParaRPr sz="18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299"/>
              </a:lnSpc>
              <a:spcBef>
                <a:spcPts val="395"/>
              </a:spcBef>
              <a:buClr>
                <a:srgbClr val="616368"/>
              </a:buClr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latin typeface="Arial MT"/>
                <a:cs typeface="Arial MT"/>
              </a:rPr>
              <a:t>Para detectar bajas corrientes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Mediante la suma vectorial de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Corrientes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primario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484652" y="1982643"/>
            <a:ext cx="3360420" cy="1242060"/>
          </a:xfrm>
          <a:prstGeom prst="rect">
            <a:avLst/>
          </a:prstGeom>
          <a:ln w="9524">
            <a:solidFill>
              <a:srgbClr val="B1B1B1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marL="2409190" marR="786765" algn="just">
              <a:lnSpc>
                <a:spcPct val="139700"/>
              </a:lnSpc>
            </a:pP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1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2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3  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484652" y="3363330"/>
            <a:ext cx="3360420" cy="1492250"/>
          </a:xfrm>
          <a:prstGeom prst="rect">
            <a:avLst/>
          </a:prstGeom>
          <a:ln w="9524">
            <a:solidFill>
              <a:srgbClr val="B1B1B1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2584450" marR="611505" algn="just">
              <a:lnSpc>
                <a:spcPct val="100299"/>
              </a:lnSpc>
              <a:spcBef>
                <a:spcPts val="670"/>
              </a:spcBef>
            </a:pP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1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2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3  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5484652" y="4943654"/>
            <a:ext cx="3360420" cy="1137285"/>
          </a:xfrm>
          <a:prstGeom prst="rect">
            <a:avLst/>
          </a:prstGeom>
          <a:ln w="9524">
            <a:solidFill>
              <a:srgbClr val="B1B1B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2194560" marR="1001394" algn="just">
              <a:lnSpc>
                <a:spcPct val="98500"/>
              </a:lnSpc>
            </a:pP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1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2  </a:t>
            </a:r>
            <a:r>
              <a:rPr sz="1100" spc="-5" dirty="0">
                <a:latin typeface="Arial MT"/>
                <a:cs typeface="Arial MT"/>
              </a:rPr>
              <a:t>L</a:t>
            </a:r>
            <a:r>
              <a:rPr sz="1100" dirty="0">
                <a:latin typeface="Arial MT"/>
                <a:cs typeface="Arial MT"/>
              </a:rPr>
              <a:t>3  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8891626" y="4911497"/>
            <a:ext cx="111125" cy="288925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i="1" spc="-5" dirty="0">
                <a:latin typeface="Arial"/>
                <a:cs typeface="Arial"/>
              </a:rPr>
              <a:t>E56900</a:t>
            </a:r>
            <a:endParaRPr sz="6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8891626" y="3320422"/>
            <a:ext cx="111125" cy="288925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i="1" spc="-5" dirty="0">
                <a:latin typeface="Arial"/>
                <a:cs typeface="Arial"/>
              </a:rPr>
              <a:t>E56899</a:t>
            </a:r>
            <a:endParaRPr sz="6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891626" y="1991434"/>
            <a:ext cx="111125" cy="288925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i="1" spc="-5" dirty="0">
                <a:latin typeface="Arial"/>
                <a:cs typeface="Arial"/>
              </a:rPr>
              <a:t>E56898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472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Protección</a:t>
            </a:r>
            <a:r>
              <a:rPr spc="-30" dirty="0"/>
              <a:t> </a:t>
            </a:r>
            <a:r>
              <a:rPr spc="-5" dirty="0"/>
              <a:t>Diferencial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598166"/>
            <a:ext cx="8161020" cy="4711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indent="-181610">
              <a:lnSpc>
                <a:spcPts val="1905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37.2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Protección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contra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contacto</a:t>
            </a:r>
            <a:r>
              <a:rPr sz="1600" spc="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directo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indirecto</a:t>
            </a:r>
            <a:endParaRPr sz="1600">
              <a:latin typeface="Arial MT"/>
              <a:cs typeface="Arial MT"/>
            </a:endParaRPr>
          </a:p>
          <a:p>
            <a:pPr marL="553720" lvl="1" indent="-181610">
              <a:lnSpc>
                <a:spcPts val="1664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a.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Para prevenir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proteger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contra contactos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directos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indirectos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existen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siguientes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métodos:</a:t>
            </a:r>
            <a:endParaRPr sz="1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616368"/>
              </a:buClr>
              <a:buFont typeface="Microsoft Sans Serif"/>
              <a:buChar char="●"/>
            </a:pPr>
            <a:endParaRPr sz="165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Contra</a:t>
            </a:r>
            <a:r>
              <a:rPr sz="16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contacto</a:t>
            </a:r>
            <a:r>
              <a:rPr sz="16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directo: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952F"/>
              </a:buClr>
              <a:buFont typeface="Microsoft Sans Serif"/>
              <a:buChar char="●"/>
            </a:pPr>
            <a:endParaRPr sz="16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Aislamiento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apropiado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acorde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nivel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tensión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parte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energizada.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Alejamiento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partes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bajo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tensión.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Colocación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obstáculos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que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impidan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acceso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zonas energizadas.</a:t>
            </a:r>
            <a:endParaRPr sz="1400">
              <a:latin typeface="Arial MT"/>
              <a:cs typeface="Arial MT"/>
            </a:endParaRPr>
          </a:p>
          <a:p>
            <a:pPr marL="553720" lvl="1" indent="-182245">
              <a:lnSpc>
                <a:spcPts val="1675"/>
              </a:lnSpc>
              <a:spcBef>
                <a:spcPts val="5"/>
              </a:spcBef>
              <a:buFont typeface="Microsoft Sans Serif"/>
              <a:buChar char="●"/>
              <a:tabLst>
                <a:tab pos="554355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Empleo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 Muy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Baja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Tensión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(&lt;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50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V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locales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secos,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&lt;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24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V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locales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húmedos)</a:t>
            </a:r>
            <a:endParaRPr sz="1400">
              <a:latin typeface="Arial MT"/>
              <a:cs typeface="Arial MT"/>
            </a:endParaRPr>
          </a:p>
          <a:p>
            <a:pPr marL="553720" lvl="1" indent="-182245">
              <a:lnSpc>
                <a:spcPts val="1675"/>
              </a:lnSpc>
              <a:buFont typeface="Microsoft Sans Serif"/>
              <a:buChar char="●"/>
              <a:tabLst>
                <a:tab pos="554355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Dispositivos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corte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automático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alimentación.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Utilización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interruptores diferenciales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alta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sensibilidad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(GFCI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RCD).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Sistemas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potencia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aislados.</a:t>
            </a:r>
            <a:endParaRPr sz="1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buClr>
                <a:srgbClr val="616368"/>
              </a:buClr>
              <a:buFont typeface="Microsoft Sans Serif"/>
              <a:buChar char="●"/>
            </a:pPr>
            <a:endParaRPr sz="15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616368"/>
              </a:buClr>
              <a:buFont typeface="Microsoft Sans Serif"/>
              <a:buChar char="●"/>
            </a:pPr>
            <a:endParaRPr sz="165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Contra</a:t>
            </a:r>
            <a:r>
              <a:rPr sz="16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contacto</a:t>
            </a:r>
            <a:r>
              <a:rPr sz="16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indirecto: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952F"/>
              </a:buClr>
              <a:buFont typeface="Microsoft Sans Serif"/>
              <a:buChar char="●"/>
            </a:pPr>
            <a:endParaRPr sz="165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Equipos de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protección diferencial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contra corrientes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fuga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(GFCI,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RCM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RCD).</a:t>
            </a:r>
            <a:endParaRPr sz="1400">
              <a:latin typeface="Arial MT"/>
              <a:cs typeface="Arial MT"/>
            </a:endParaRPr>
          </a:p>
          <a:p>
            <a:pPr marL="553085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Utilización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muy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baja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tensión.</a:t>
            </a:r>
            <a:endParaRPr sz="1400">
              <a:latin typeface="Arial MT"/>
              <a:cs typeface="Arial MT"/>
            </a:endParaRPr>
          </a:p>
          <a:p>
            <a:pPr marL="553085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Empleo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circuitos aislados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galvánicamente, con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transformadores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seguridad.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Ineccesibilidad</a:t>
            </a:r>
            <a:r>
              <a:rPr sz="14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simultánea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entre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elementos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conductores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tierra.</a:t>
            </a:r>
            <a:endParaRPr sz="1400">
              <a:latin typeface="Arial MT"/>
              <a:cs typeface="Arial MT"/>
            </a:endParaRPr>
          </a:p>
          <a:p>
            <a:pPr marL="553720" lvl="1" indent="-181610">
              <a:lnSpc>
                <a:spcPts val="1675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Conexiones</a:t>
            </a:r>
            <a:r>
              <a:rPr sz="1400" spc="-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equipotenciales.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5197" y="2231135"/>
            <a:ext cx="612775" cy="375285"/>
            <a:chOff x="7315197" y="2231135"/>
            <a:chExt cx="612775" cy="375285"/>
          </a:xfrm>
        </p:grpSpPr>
        <p:sp>
          <p:nvSpPr>
            <p:cNvPr id="3" name="object 3"/>
            <p:cNvSpPr/>
            <p:nvPr/>
          </p:nvSpPr>
          <p:spPr>
            <a:xfrm>
              <a:off x="7397493" y="229971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7" y="2231135"/>
              <a:ext cx="612647" cy="37490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8037573" y="2491739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247885" y="2414015"/>
            <a:ext cx="320040" cy="182880"/>
            <a:chOff x="8247885" y="2414015"/>
            <a:chExt cx="320040" cy="1828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7885" y="2414015"/>
              <a:ext cx="320039" cy="1828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66173" y="255574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1854" y="2423159"/>
            <a:ext cx="182880" cy="21945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549637" y="2592323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89518" y="2601467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49637" y="2601467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342630" y="2606039"/>
            <a:ext cx="100965" cy="45720"/>
            <a:chOff x="7342630" y="2606039"/>
            <a:chExt cx="100965" cy="4572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2630" y="2606039"/>
              <a:ext cx="100583" cy="457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406638" y="264718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982709" y="2633471"/>
            <a:ext cx="201295" cy="45720"/>
            <a:chOff x="7982709" y="2633471"/>
            <a:chExt cx="201295" cy="4572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2709" y="2633471"/>
              <a:ext cx="201168" cy="3657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982709" y="2665475"/>
              <a:ext cx="201295" cy="9525"/>
            </a:xfrm>
            <a:custGeom>
              <a:avLst/>
              <a:gdLst/>
              <a:ahLst/>
              <a:cxnLst/>
              <a:rect l="l" t="t" r="r" b="b"/>
              <a:pathLst>
                <a:path w="201295" h="9525">
                  <a:moveTo>
                    <a:pt x="109727" y="0"/>
                  </a:moveTo>
                  <a:lnTo>
                    <a:pt x="137160" y="0"/>
                  </a:lnTo>
                </a:path>
                <a:path w="201295" h="9525">
                  <a:moveTo>
                    <a:pt x="182880" y="0"/>
                  </a:moveTo>
                  <a:lnTo>
                    <a:pt x="201168" y="0"/>
                  </a:lnTo>
                </a:path>
                <a:path w="201295" h="9525">
                  <a:moveTo>
                    <a:pt x="0" y="9144"/>
                  </a:moveTo>
                  <a:lnTo>
                    <a:pt x="27432" y="9144"/>
                  </a:lnTo>
                </a:path>
                <a:path w="201295" h="9525">
                  <a:moveTo>
                    <a:pt x="109727" y="9144"/>
                  </a:moveTo>
                  <a:lnTo>
                    <a:pt x="137160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8567925" y="2674619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854693" y="2596895"/>
            <a:ext cx="466725" cy="182880"/>
            <a:chOff x="7854693" y="2596895"/>
            <a:chExt cx="466725" cy="182880"/>
          </a:xfrm>
        </p:grpSpPr>
        <p:sp>
          <p:nvSpPr>
            <p:cNvPr id="21" name="object 21"/>
            <p:cNvSpPr/>
            <p:nvPr/>
          </p:nvSpPr>
          <p:spPr>
            <a:xfrm>
              <a:off x="7973565" y="270205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54693" y="2596895"/>
              <a:ext cx="466344" cy="18288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196325" y="2606039"/>
            <a:ext cx="421005" cy="201295"/>
            <a:chOff x="7196325" y="2606039"/>
            <a:chExt cx="421005" cy="20129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96325" y="2606039"/>
              <a:ext cx="420623" cy="19202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552941" y="2793491"/>
              <a:ext cx="27940" cy="9525"/>
            </a:xfrm>
            <a:custGeom>
              <a:avLst/>
              <a:gdLst/>
              <a:ahLst/>
              <a:cxnLst/>
              <a:rect l="l" t="t" r="r" b="b"/>
              <a:pathLst>
                <a:path w="27940" h="9525">
                  <a:moveTo>
                    <a:pt x="0" y="0"/>
                  </a:moveTo>
                  <a:lnTo>
                    <a:pt x="27432" y="0"/>
                  </a:lnTo>
                </a:path>
                <a:path w="27940" h="9525">
                  <a:moveTo>
                    <a:pt x="0" y="9143"/>
                  </a:moveTo>
                  <a:lnTo>
                    <a:pt x="27432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863837" y="2770631"/>
            <a:ext cx="448309" cy="91440"/>
            <a:chOff x="7863837" y="2770631"/>
            <a:chExt cx="448309" cy="9144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63837" y="2770631"/>
              <a:ext cx="173736" cy="7315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65005" y="2770631"/>
              <a:ext cx="246888" cy="91439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32901" y="2798063"/>
            <a:ext cx="347471" cy="9144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82125" y="2834639"/>
            <a:ext cx="411479" cy="6400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32901" y="2880359"/>
            <a:ext cx="146304" cy="18288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7543797" y="2894075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47885" y="2894075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09557" y="2948939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2789" y="2958083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52942" y="2985515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71230" y="3095243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7278621" y="3099815"/>
            <a:ext cx="119380" cy="18415"/>
            <a:chOff x="7278621" y="3099815"/>
            <a:chExt cx="119380" cy="18415"/>
          </a:xfrm>
        </p:grpSpPr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78621" y="3099815"/>
              <a:ext cx="109728" cy="1828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370061" y="311353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7214613" y="2606039"/>
            <a:ext cx="1445260" cy="988060"/>
            <a:chOff x="7214613" y="2606039"/>
            <a:chExt cx="1445260" cy="988060"/>
          </a:xfrm>
        </p:grpSpPr>
        <p:sp>
          <p:nvSpPr>
            <p:cNvPr id="42" name="object 42"/>
            <p:cNvSpPr/>
            <p:nvPr/>
          </p:nvSpPr>
          <p:spPr>
            <a:xfrm>
              <a:off x="7973565" y="312267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8661" y="2606039"/>
              <a:ext cx="1060703" cy="98755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14613" y="2880359"/>
              <a:ext cx="411479" cy="44805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296909" y="3323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24341" y="3319271"/>
              <a:ext cx="182880" cy="11887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973565" y="338785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90685" y="3396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808973" y="3396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595357" y="343357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24341" y="3428998"/>
              <a:ext cx="54864" cy="1828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567925" y="350672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71813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9A9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5044438" y="2247899"/>
            <a:ext cx="45720" cy="15240"/>
            <a:chOff x="5044438" y="2247899"/>
            <a:chExt cx="45720" cy="15240"/>
          </a:xfrm>
        </p:grpSpPr>
        <p:sp>
          <p:nvSpPr>
            <p:cNvPr id="55" name="object 55"/>
            <p:cNvSpPr/>
            <p:nvPr/>
          </p:nvSpPr>
          <p:spPr>
            <a:xfrm>
              <a:off x="5082538" y="225170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44438" y="22593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5B5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5509258" y="2404109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7620">
            <a:solidFill>
              <a:srgbClr val="BCBC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899658" y="2255519"/>
            <a:ext cx="335279" cy="320040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4457698" y="2301239"/>
            <a:ext cx="335280" cy="190500"/>
            <a:chOff x="4457698" y="2301239"/>
            <a:chExt cx="335280" cy="190500"/>
          </a:xfrm>
        </p:grpSpPr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57698" y="2301239"/>
              <a:ext cx="335280" cy="19049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762498" y="24879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9B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33998" y="2385059"/>
            <a:ext cx="297180" cy="25908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495798" y="2491739"/>
            <a:ext cx="266699" cy="129539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5570218" y="2640329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7620">
            <a:solidFill>
              <a:srgbClr val="9D9D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145278" y="2621279"/>
            <a:ext cx="281940" cy="60960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4213858" y="2644139"/>
            <a:ext cx="1341120" cy="1074420"/>
            <a:chOff x="4213858" y="2644139"/>
            <a:chExt cx="1341120" cy="1074420"/>
          </a:xfrm>
        </p:grpSpPr>
        <p:sp>
          <p:nvSpPr>
            <p:cNvPr id="67" name="object 67"/>
            <p:cNvSpPr/>
            <p:nvPr/>
          </p:nvSpPr>
          <p:spPr>
            <a:xfrm>
              <a:off x="4396738" y="268604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89118" y="2644139"/>
              <a:ext cx="1165859" cy="8382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533898" y="2724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49138" y="2724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64378" y="2724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6B6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25338" y="2724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71058" y="2724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8B8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15838" y="2727959"/>
              <a:ext cx="251460" cy="304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831078" y="27622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AFAF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46318" y="27622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869178" y="27622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6B6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99658" y="27622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2B2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81498" y="2727959"/>
              <a:ext cx="38099" cy="8382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30138" y="2720339"/>
              <a:ext cx="579119" cy="167639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381498" y="2815589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19">
                  <a:moveTo>
                    <a:pt x="0" y="0"/>
                  </a:moveTo>
                  <a:lnTo>
                    <a:pt x="22860" y="0"/>
                  </a:lnTo>
                </a:path>
                <a:path w="22860" h="7619">
                  <a:moveTo>
                    <a:pt x="0" y="7620"/>
                  </a:moveTo>
                  <a:lnTo>
                    <a:pt x="2286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18758" y="2880359"/>
              <a:ext cx="38099" cy="3048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5318758" y="291464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71158" y="2880359"/>
              <a:ext cx="38099" cy="10668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358638" y="2827019"/>
              <a:ext cx="990599" cy="198120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471158" y="2990849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19">
                  <a:moveTo>
                    <a:pt x="0" y="0"/>
                  </a:moveTo>
                  <a:lnTo>
                    <a:pt x="22860" y="0"/>
                  </a:lnTo>
                </a:path>
                <a:path w="22860" h="7619">
                  <a:moveTo>
                    <a:pt x="0" y="7619"/>
                  </a:moveTo>
                  <a:lnTo>
                    <a:pt x="228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18758" y="3017519"/>
              <a:ext cx="38099" cy="5334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13858" y="3025139"/>
              <a:ext cx="175259" cy="4572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26278" y="3017519"/>
              <a:ext cx="22860" cy="4572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4221478" y="307466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58638" y="3070859"/>
              <a:ext cx="15239" cy="762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808218" y="3017519"/>
              <a:ext cx="160019" cy="10668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333998" y="307466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526278" y="3063239"/>
              <a:ext cx="22860" cy="2286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526278" y="3089909"/>
              <a:ext cx="373380" cy="76200"/>
            </a:xfrm>
            <a:custGeom>
              <a:avLst/>
              <a:gdLst/>
              <a:ahLst/>
              <a:cxnLst/>
              <a:rect l="l" t="t" r="r" b="b"/>
              <a:pathLst>
                <a:path w="373379" h="76200">
                  <a:moveTo>
                    <a:pt x="0" y="0"/>
                  </a:moveTo>
                  <a:lnTo>
                    <a:pt x="22860" y="0"/>
                  </a:lnTo>
                </a:path>
                <a:path w="373379" h="76200">
                  <a:moveTo>
                    <a:pt x="0" y="7619"/>
                  </a:moveTo>
                  <a:lnTo>
                    <a:pt x="22860" y="7619"/>
                  </a:lnTo>
                </a:path>
                <a:path w="373379" h="76200">
                  <a:moveTo>
                    <a:pt x="0" y="15239"/>
                  </a:moveTo>
                  <a:lnTo>
                    <a:pt x="22860" y="15239"/>
                  </a:lnTo>
                </a:path>
                <a:path w="373379" h="76200">
                  <a:moveTo>
                    <a:pt x="0" y="22859"/>
                  </a:moveTo>
                  <a:lnTo>
                    <a:pt x="22860" y="22859"/>
                  </a:lnTo>
                </a:path>
                <a:path w="373379" h="76200">
                  <a:moveTo>
                    <a:pt x="0" y="30479"/>
                  </a:moveTo>
                  <a:lnTo>
                    <a:pt x="22860" y="30479"/>
                  </a:lnTo>
                </a:path>
                <a:path w="373379" h="76200">
                  <a:moveTo>
                    <a:pt x="0" y="38099"/>
                  </a:moveTo>
                  <a:lnTo>
                    <a:pt x="22860" y="38099"/>
                  </a:lnTo>
                </a:path>
                <a:path w="373379" h="76200">
                  <a:moveTo>
                    <a:pt x="281939" y="38099"/>
                  </a:moveTo>
                  <a:lnTo>
                    <a:pt x="373379" y="38099"/>
                  </a:lnTo>
                </a:path>
                <a:path w="373379" h="76200">
                  <a:moveTo>
                    <a:pt x="0" y="45719"/>
                  </a:moveTo>
                  <a:lnTo>
                    <a:pt x="22860" y="45719"/>
                  </a:lnTo>
                </a:path>
                <a:path w="373379" h="76200">
                  <a:moveTo>
                    <a:pt x="0" y="53339"/>
                  </a:moveTo>
                  <a:lnTo>
                    <a:pt x="22860" y="53339"/>
                  </a:lnTo>
                </a:path>
                <a:path w="373379" h="76200">
                  <a:moveTo>
                    <a:pt x="0" y="60959"/>
                  </a:moveTo>
                  <a:lnTo>
                    <a:pt x="22860" y="60959"/>
                  </a:lnTo>
                </a:path>
                <a:path w="373379" h="76200">
                  <a:moveTo>
                    <a:pt x="0" y="68579"/>
                  </a:moveTo>
                  <a:lnTo>
                    <a:pt x="22860" y="68579"/>
                  </a:lnTo>
                </a:path>
                <a:path w="373379" h="76200">
                  <a:moveTo>
                    <a:pt x="0" y="76199"/>
                  </a:moveTo>
                  <a:lnTo>
                    <a:pt x="22860" y="7619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03518" y="3002279"/>
              <a:ext cx="190499" cy="29718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526278" y="3173729"/>
              <a:ext cx="22860" cy="38100"/>
            </a:xfrm>
            <a:custGeom>
              <a:avLst/>
              <a:gdLst/>
              <a:ahLst/>
              <a:cxnLst/>
              <a:rect l="l" t="t" r="r" b="b"/>
              <a:pathLst>
                <a:path w="22860" h="38100">
                  <a:moveTo>
                    <a:pt x="0" y="0"/>
                  </a:moveTo>
                  <a:lnTo>
                    <a:pt x="22860" y="0"/>
                  </a:lnTo>
                </a:path>
                <a:path w="22860" h="38100">
                  <a:moveTo>
                    <a:pt x="0" y="7620"/>
                  </a:moveTo>
                  <a:lnTo>
                    <a:pt x="22860" y="7620"/>
                  </a:lnTo>
                </a:path>
                <a:path w="22860" h="38100">
                  <a:moveTo>
                    <a:pt x="0" y="15239"/>
                  </a:moveTo>
                  <a:lnTo>
                    <a:pt x="22860" y="15239"/>
                  </a:lnTo>
                </a:path>
                <a:path w="22860" h="38100">
                  <a:moveTo>
                    <a:pt x="0" y="22860"/>
                  </a:moveTo>
                  <a:lnTo>
                    <a:pt x="22860" y="22860"/>
                  </a:lnTo>
                </a:path>
                <a:path w="22860" h="38100">
                  <a:moveTo>
                    <a:pt x="0" y="30480"/>
                  </a:moveTo>
                  <a:lnTo>
                    <a:pt x="22860" y="30480"/>
                  </a:lnTo>
                </a:path>
                <a:path w="22860" h="38100">
                  <a:moveTo>
                    <a:pt x="0" y="38099"/>
                  </a:moveTo>
                  <a:lnTo>
                    <a:pt x="22860" y="3809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526278" y="3215639"/>
              <a:ext cx="22860" cy="9906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5425438" y="329564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26278" y="3131819"/>
              <a:ext cx="617219" cy="274319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526278" y="3318509"/>
              <a:ext cx="22860" cy="99060"/>
            </a:xfrm>
            <a:custGeom>
              <a:avLst/>
              <a:gdLst/>
              <a:ahLst/>
              <a:cxnLst/>
              <a:rect l="l" t="t" r="r" b="b"/>
              <a:pathLst>
                <a:path w="22860" h="99060">
                  <a:moveTo>
                    <a:pt x="0" y="0"/>
                  </a:moveTo>
                  <a:lnTo>
                    <a:pt x="22860" y="0"/>
                  </a:lnTo>
                </a:path>
                <a:path w="22860" h="99060">
                  <a:moveTo>
                    <a:pt x="0" y="91439"/>
                  </a:moveTo>
                  <a:lnTo>
                    <a:pt x="22860" y="91439"/>
                  </a:lnTo>
                </a:path>
                <a:path w="22860" h="99060">
                  <a:moveTo>
                    <a:pt x="0" y="99059"/>
                  </a:moveTo>
                  <a:lnTo>
                    <a:pt x="22860" y="9905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526278" y="3299458"/>
              <a:ext cx="922019" cy="419099"/>
            </a:xfrm>
            <a:prstGeom prst="rect">
              <a:avLst/>
            </a:prstGeom>
          </p:spPr>
        </p:pic>
      </p:grpSp>
      <p:pic>
        <p:nvPicPr>
          <p:cNvPr id="103" name="object 10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472183" y="2523743"/>
            <a:ext cx="713231" cy="45720"/>
          </a:xfrm>
          <a:prstGeom prst="rect">
            <a:avLst/>
          </a:prstGeom>
        </p:spPr>
      </p:pic>
      <p:sp>
        <p:nvSpPr>
          <p:cNvPr id="104" name="object 104"/>
          <p:cNvSpPr/>
          <p:nvPr/>
        </p:nvSpPr>
        <p:spPr>
          <a:xfrm>
            <a:off x="1225295" y="2555747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0" y="0"/>
                </a:moveTo>
                <a:lnTo>
                  <a:pt x="27432" y="0"/>
                </a:lnTo>
              </a:path>
              <a:path w="27940" h="9525">
                <a:moveTo>
                  <a:pt x="0" y="9144"/>
                </a:moveTo>
                <a:lnTo>
                  <a:pt x="27432" y="914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002535" y="25648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B7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6" name="object 106"/>
          <p:cNvGrpSpPr/>
          <p:nvPr/>
        </p:nvGrpSpPr>
        <p:grpSpPr>
          <a:xfrm>
            <a:off x="1106423" y="2505455"/>
            <a:ext cx="1701164" cy="1161415"/>
            <a:chOff x="1106423" y="2505455"/>
            <a:chExt cx="1701164" cy="1161415"/>
          </a:xfrm>
        </p:grpSpPr>
        <p:pic>
          <p:nvPicPr>
            <p:cNvPr id="107" name="object 10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06423" y="2505455"/>
              <a:ext cx="704087" cy="109727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1645919" y="2610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636775" y="2560319"/>
              <a:ext cx="1170431" cy="118871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2770631" y="2674619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65375" y="2683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CBC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039111" y="2679191"/>
              <a:ext cx="310896" cy="36576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225295" y="2711195"/>
              <a:ext cx="1125220" cy="55244"/>
            </a:xfrm>
            <a:custGeom>
              <a:avLst/>
              <a:gdLst/>
              <a:ahLst/>
              <a:cxnLst/>
              <a:rect l="l" t="t" r="r" b="b"/>
              <a:pathLst>
                <a:path w="1125220" h="55244">
                  <a:moveTo>
                    <a:pt x="1097279" y="0"/>
                  </a:moveTo>
                  <a:lnTo>
                    <a:pt x="1124711" y="0"/>
                  </a:lnTo>
                </a:path>
                <a:path w="1125220" h="55244">
                  <a:moveTo>
                    <a:pt x="0" y="36576"/>
                  </a:moveTo>
                  <a:lnTo>
                    <a:pt x="27432" y="36576"/>
                  </a:lnTo>
                </a:path>
                <a:path w="1125220" h="55244">
                  <a:moveTo>
                    <a:pt x="0" y="45720"/>
                  </a:moveTo>
                  <a:lnTo>
                    <a:pt x="27432" y="45720"/>
                  </a:lnTo>
                </a:path>
                <a:path w="1125220" h="55244">
                  <a:moveTo>
                    <a:pt x="0" y="54864"/>
                  </a:moveTo>
                  <a:lnTo>
                    <a:pt x="27432" y="548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075687" y="2679191"/>
              <a:ext cx="731519" cy="146304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1225295" y="2775203"/>
              <a:ext cx="1088390" cy="55244"/>
            </a:xfrm>
            <a:custGeom>
              <a:avLst/>
              <a:gdLst/>
              <a:ahLst/>
              <a:cxnLst/>
              <a:rect l="l" t="t" r="r" b="b"/>
              <a:pathLst>
                <a:path w="1088389" h="55244">
                  <a:moveTo>
                    <a:pt x="0" y="0"/>
                  </a:moveTo>
                  <a:lnTo>
                    <a:pt x="27432" y="0"/>
                  </a:lnTo>
                </a:path>
                <a:path w="1088389" h="55244">
                  <a:moveTo>
                    <a:pt x="1069847" y="45719"/>
                  </a:moveTo>
                  <a:lnTo>
                    <a:pt x="1088135" y="45719"/>
                  </a:lnTo>
                </a:path>
                <a:path w="1088389" h="55244">
                  <a:moveTo>
                    <a:pt x="1069847" y="54863"/>
                  </a:moveTo>
                  <a:lnTo>
                    <a:pt x="1088135" y="5486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965959" y="2839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9B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295143" y="283921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18288" y="0"/>
                  </a:lnTo>
                </a:path>
                <a:path w="18414" h="18414">
                  <a:moveTo>
                    <a:pt x="0" y="9144"/>
                  </a:moveTo>
                  <a:lnTo>
                    <a:pt x="18288" y="9144"/>
                  </a:lnTo>
                </a:path>
                <a:path w="18414" h="18414">
                  <a:moveTo>
                    <a:pt x="0" y="18288"/>
                  </a:moveTo>
                  <a:lnTo>
                    <a:pt x="18288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33855" y="2615183"/>
              <a:ext cx="1060703" cy="384048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2295143" y="2866643"/>
              <a:ext cx="18415" cy="109855"/>
            </a:xfrm>
            <a:custGeom>
              <a:avLst/>
              <a:gdLst/>
              <a:ahLst/>
              <a:cxnLst/>
              <a:rect l="l" t="t" r="r" b="b"/>
              <a:pathLst>
                <a:path w="18414" h="109855">
                  <a:moveTo>
                    <a:pt x="0" y="0"/>
                  </a:moveTo>
                  <a:lnTo>
                    <a:pt x="18288" y="0"/>
                  </a:lnTo>
                </a:path>
                <a:path w="18414" h="109855">
                  <a:moveTo>
                    <a:pt x="0" y="9144"/>
                  </a:moveTo>
                  <a:lnTo>
                    <a:pt x="18288" y="9144"/>
                  </a:lnTo>
                </a:path>
                <a:path w="18414" h="109855">
                  <a:moveTo>
                    <a:pt x="0" y="18288"/>
                  </a:moveTo>
                  <a:lnTo>
                    <a:pt x="18288" y="18288"/>
                  </a:lnTo>
                </a:path>
                <a:path w="18414" h="109855">
                  <a:moveTo>
                    <a:pt x="0" y="27432"/>
                  </a:moveTo>
                  <a:lnTo>
                    <a:pt x="18288" y="27432"/>
                  </a:lnTo>
                </a:path>
                <a:path w="18414" h="109855">
                  <a:moveTo>
                    <a:pt x="0" y="36576"/>
                  </a:moveTo>
                  <a:lnTo>
                    <a:pt x="18288" y="36576"/>
                  </a:lnTo>
                </a:path>
                <a:path w="18414" h="109855">
                  <a:moveTo>
                    <a:pt x="0" y="45719"/>
                  </a:moveTo>
                  <a:lnTo>
                    <a:pt x="18288" y="45719"/>
                  </a:lnTo>
                </a:path>
                <a:path w="18414" h="109855">
                  <a:moveTo>
                    <a:pt x="0" y="54863"/>
                  </a:moveTo>
                  <a:lnTo>
                    <a:pt x="18288" y="54863"/>
                  </a:lnTo>
                </a:path>
                <a:path w="18414" h="109855">
                  <a:moveTo>
                    <a:pt x="0" y="64007"/>
                  </a:moveTo>
                  <a:lnTo>
                    <a:pt x="18288" y="64007"/>
                  </a:lnTo>
                </a:path>
                <a:path w="18414" h="109855">
                  <a:moveTo>
                    <a:pt x="0" y="82295"/>
                  </a:moveTo>
                  <a:lnTo>
                    <a:pt x="18288" y="82295"/>
                  </a:lnTo>
                </a:path>
                <a:path w="18414" h="109855">
                  <a:moveTo>
                    <a:pt x="0" y="91439"/>
                  </a:moveTo>
                  <a:lnTo>
                    <a:pt x="18288" y="91439"/>
                  </a:lnTo>
                </a:path>
                <a:path w="18414" h="109855">
                  <a:moveTo>
                    <a:pt x="0" y="109727"/>
                  </a:moveTo>
                  <a:lnTo>
                    <a:pt x="18288" y="10972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920239" y="29946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295143" y="3003803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8288" y="0"/>
                  </a:lnTo>
                </a:path>
                <a:path w="18414" h="9525">
                  <a:moveTo>
                    <a:pt x="0" y="9144"/>
                  </a:moveTo>
                  <a:lnTo>
                    <a:pt x="18288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91639" y="2999231"/>
              <a:ext cx="256032" cy="44805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362455" y="2935223"/>
              <a:ext cx="960119" cy="731519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2474975" y="4803646"/>
            <a:ext cx="1073150" cy="1664335"/>
            <a:chOff x="2474975" y="4803646"/>
            <a:chExt cx="1073150" cy="1664335"/>
          </a:xfrm>
        </p:grpSpPr>
        <p:pic>
          <p:nvPicPr>
            <p:cNvPr id="125" name="object 12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11551" y="4803646"/>
              <a:ext cx="737616" cy="6705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511551" y="4864606"/>
              <a:ext cx="347471" cy="1219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45663" y="4864606"/>
              <a:ext cx="371855" cy="60959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2974847" y="492251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BCBC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474975" y="4864606"/>
              <a:ext cx="1042415" cy="353567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2731007" y="521512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5" y="0"/>
                  </a:lnTo>
                </a:path>
                <a:path w="6350" h="6350">
                  <a:moveTo>
                    <a:pt x="0" y="6095"/>
                  </a:moveTo>
                  <a:lnTo>
                    <a:pt x="6095" y="6095"/>
                  </a:lnTo>
                </a:path>
              </a:pathLst>
            </a:custGeom>
            <a:ln w="6095">
              <a:solidFill>
                <a:srgbClr val="B8B8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560319" y="5212078"/>
              <a:ext cx="914399" cy="292607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560319" y="5507734"/>
              <a:ext cx="36830" cy="6350"/>
            </a:xfrm>
            <a:custGeom>
              <a:avLst/>
              <a:gdLst/>
              <a:ahLst/>
              <a:cxnLst/>
              <a:rect l="l" t="t" r="r" b="b"/>
              <a:pathLst>
                <a:path w="36830" h="6350">
                  <a:moveTo>
                    <a:pt x="0" y="0"/>
                  </a:moveTo>
                  <a:lnTo>
                    <a:pt x="36576" y="0"/>
                  </a:lnTo>
                </a:path>
                <a:path w="36830" h="6350">
                  <a:moveTo>
                    <a:pt x="0" y="6095"/>
                  </a:moveTo>
                  <a:lnTo>
                    <a:pt x="36576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249167" y="5504686"/>
              <a:ext cx="292607" cy="15239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926079" y="5504686"/>
              <a:ext cx="432815" cy="182879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3273551" y="562355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36975" y="566013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393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35807" y="568451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B8B8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523743" y="5504686"/>
              <a:ext cx="499871" cy="365759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3218687" y="568451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74719" y="573938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108959" y="5681470"/>
              <a:ext cx="225551" cy="140207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084575" y="5815582"/>
              <a:ext cx="140207" cy="42672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3194303" y="585520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A9A9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743199" y="5867398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535935" y="5657086"/>
              <a:ext cx="1011935" cy="810767"/>
            </a:xfrm>
            <a:prstGeom prst="rect">
              <a:avLst/>
            </a:prstGeom>
          </p:spPr>
        </p:pic>
      </p:grpSp>
      <p:sp>
        <p:nvSpPr>
          <p:cNvPr id="146" name="object 1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pc="-5" dirty="0"/>
              <a:t>Efectos </a:t>
            </a:r>
            <a:r>
              <a:rPr dirty="0"/>
              <a:t>De La </a:t>
            </a:r>
            <a:r>
              <a:rPr spc="-5" dirty="0"/>
              <a:t>Corriente En El Cuerpo </a:t>
            </a:r>
            <a:r>
              <a:rPr spc="-990" dirty="0"/>
              <a:t> </a:t>
            </a:r>
            <a:r>
              <a:rPr spc="-5" dirty="0"/>
              <a:t>Humano.</a:t>
            </a:r>
          </a:p>
        </p:txBody>
      </p:sp>
      <p:sp>
        <p:nvSpPr>
          <p:cNvPr id="147" name="object 147"/>
          <p:cNvSpPr txBox="1"/>
          <p:nvPr/>
        </p:nvSpPr>
        <p:spPr>
          <a:xfrm>
            <a:off x="3707358" y="1995854"/>
            <a:ext cx="2425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Contracción</a:t>
            </a:r>
            <a:r>
              <a:rPr sz="1800" b="1" spc="-4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Muscular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226311" y="2011170"/>
            <a:ext cx="7637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06110" algn="l"/>
              </a:tabLst>
            </a:pP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Cosquilleo	Paro</a:t>
            </a:r>
            <a:r>
              <a:rPr sz="1800" b="1" spc="-5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Respiratorio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480819" y="3780534"/>
            <a:ext cx="6946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616368"/>
                </a:solidFill>
                <a:latin typeface="Arial"/>
                <a:cs typeface="Arial"/>
              </a:rPr>
              <a:t>0.5</a:t>
            </a:r>
            <a:r>
              <a:rPr sz="1600" b="1" spc="-7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616368"/>
                </a:solidFill>
                <a:latin typeface="Arial"/>
                <a:cs typeface="Arial"/>
              </a:rPr>
              <a:t>mA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604894" y="3775873"/>
            <a:ext cx="636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616368"/>
                </a:solidFill>
                <a:latin typeface="Arial"/>
                <a:cs typeface="Arial"/>
              </a:rPr>
              <a:t>10</a:t>
            </a:r>
            <a:r>
              <a:rPr sz="1600" b="1" spc="-8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616368"/>
                </a:solidFill>
                <a:latin typeface="Arial"/>
                <a:cs typeface="Arial"/>
              </a:rPr>
              <a:t>mA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7558389" y="3759049"/>
            <a:ext cx="636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616368"/>
                </a:solidFill>
                <a:latin typeface="Arial"/>
                <a:cs typeface="Arial"/>
              </a:rPr>
              <a:t>30</a:t>
            </a:r>
            <a:r>
              <a:rPr sz="1600" b="1" spc="-8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616368"/>
                </a:solidFill>
                <a:latin typeface="Arial"/>
                <a:cs typeface="Arial"/>
              </a:rPr>
              <a:t>mA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1979166" y="4525769"/>
            <a:ext cx="6189345" cy="221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Fibrilación</a:t>
            </a:r>
            <a:r>
              <a:rPr sz="1800" b="1" spc="-25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16368"/>
                </a:solidFill>
                <a:latin typeface="Arial"/>
                <a:cs typeface="Arial"/>
              </a:rPr>
              <a:t>Ventricular</a:t>
            </a:r>
            <a:endParaRPr sz="1800">
              <a:latin typeface="Arial"/>
              <a:cs typeface="Arial"/>
            </a:endParaRPr>
          </a:p>
          <a:p>
            <a:pPr marL="3476625" marR="5080" algn="ctr">
              <a:lnSpc>
                <a:spcPct val="120000"/>
              </a:lnSpc>
              <a:spcBef>
                <a:spcPts val="1240"/>
              </a:spcBef>
            </a:pP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Tiempos</a:t>
            </a:r>
            <a:r>
              <a:rPr sz="20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Exposición: </a:t>
            </a:r>
            <a:r>
              <a:rPr sz="2000" spc="-5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5s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10s.</a:t>
            </a:r>
            <a:endParaRPr sz="2000">
              <a:latin typeface="Arial MT"/>
              <a:cs typeface="Arial MT"/>
            </a:endParaRPr>
          </a:p>
          <a:p>
            <a:pPr marL="3461385" algn="ctr">
              <a:lnSpc>
                <a:spcPct val="100000"/>
              </a:lnSpc>
              <a:spcBef>
                <a:spcPts val="46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IEC</a:t>
            </a:r>
            <a:r>
              <a:rPr sz="2000" spc="-8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60479-1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>
              <a:latin typeface="Arial MT"/>
              <a:cs typeface="Arial MT"/>
            </a:endParaRPr>
          </a:p>
          <a:p>
            <a:pPr marL="826135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rgbClr val="616368"/>
                </a:solidFill>
                <a:latin typeface="Arial"/>
                <a:cs typeface="Arial"/>
              </a:rPr>
              <a:t>75</a:t>
            </a:r>
            <a:r>
              <a:rPr sz="1600" b="1" spc="-5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616368"/>
                </a:solidFill>
                <a:latin typeface="Arial"/>
                <a:cs typeface="Arial"/>
              </a:rPr>
              <a:t>mA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98423"/>
            <a:ext cx="80949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Efectos</a:t>
            </a:r>
            <a:r>
              <a:rPr sz="3200" spc="-35" dirty="0"/>
              <a:t> </a:t>
            </a:r>
            <a:r>
              <a:rPr sz="3200" spc="-5" dirty="0"/>
              <a:t>de</a:t>
            </a:r>
            <a:r>
              <a:rPr sz="3200" spc="-20" dirty="0"/>
              <a:t> </a:t>
            </a:r>
            <a:r>
              <a:rPr sz="3200" spc="-5" dirty="0"/>
              <a:t>la</a:t>
            </a:r>
            <a:r>
              <a:rPr sz="3200" spc="-20" dirty="0"/>
              <a:t> </a:t>
            </a:r>
            <a:r>
              <a:rPr sz="3200" spc="-5" dirty="0"/>
              <a:t>corriente</a:t>
            </a:r>
            <a:r>
              <a:rPr sz="3200" spc="-20" dirty="0"/>
              <a:t> </a:t>
            </a:r>
            <a:r>
              <a:rPr sz="3200" spc="-10" dirty="0"/>
              <a:t>en</a:t>
            </a:r>
            <a:r>
              <a:rPr sz="3200" spc="-20" dirty="0"/>
              <a:t> </a:t>
            </a:r>
            <a:r>
              <a:rPr sz="3200" spc="-5" dirty="0"/>
              <a:t>el</a:t>
            </a:r>
            <a:r>
              <a:rPr sz="3200" spc="-15" dirty="0"/>
              <a:t> </a:t>
            </a:r>
            <a:r>
              <a:rPr sz="3200" spc="-5" dirty="0"/>
              <a:t>cuerpo</a:t>
            </a:r>
            <a:r>
              <a:rPr sz="3200" spc="-20" dirty="0"/>
              <a:t> </a:t>
            </a:r>
            <a:r>
              <a:rPr sz="3200" spc="-10" dirty="0"/>
              <a:t>humano.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1345182"/>
            <a:ext cx="26917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Curva</a:t>
            </a:r>
            <a:r>
              <a:rPr sz="20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C1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la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norma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7089" y="1650083"/>
            <a:ext cx="1452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IEC</a:t>
            </a:r>
            <a:r>
              <a:rPr sz="2000" spc="-6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60479-1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5455" y="2341878"/>
            <a:ext cx="2620010" cy="1124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marR="5080" indent="-181610">
              <a:lnSpc>
                <a:spcPct val="100200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Define los límites que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no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superar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/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tiempo 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duración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1803" y="3932270"/>
            <a:ext cx="3243580" cy="16903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375"/>
              </a:spcBef>
              <a:buAutoNum type="arabicPlain"/>
              <a:tabLst>
                <a:tab pos="195580" algn="l"/>
              </a:tabLst>
            </a:pP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imperceptible</a:t>
            </a:r>
            <a:endParaRPr sz="1300">
              <a:latin typeface="Arial MT"/>
              <a:cs typeface="Arial MT"/>
            </a:endParaRPr>
          </a:p>
          <a:p>
            <a:pPr marL="194945" indent="-182880">
              <a:lnSpc>
                <a:spcPct val="100000"/>
              </a:lnSpc>
              <a:spcBef>
                <a:spcPts val="275"/>
              </a:spcBef>
              <a:buAutoNum type="arabicPlain"/>
              <a:tabLst>
                <a:tab pos="195580" algn="l"/>
              </a:tabLst>
            </a:pP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perceptible</a:t>
            </a:r>
            <a:endParaRPr sz="1300">
              <a:latin typeface="Arial MT"/>
              <a:cs typeface="Arial MT"/>
            </a:endParaRPr>
          </a:p>
          <a:p>
            <a:pPr marL="12700" marR="5080">
              <a:lnSpc>
                <a:spcPct val="118500"/>
              </a:lnSpc>
              <a:spcBef>
                <a:spcPts val="110"/>
              </a:spcBef>
              <a:buAutoNum type="arabicPlain"/>
              <a:tabLst>
                <a:tab pos="150495" algn="l"/>
              </a:tabLst>
            </a:pP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efectos 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reversibles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: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contracción</a:t>
            </a:r>
            <a:r>
              <a:rPr sz="13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muscular </a:t>
            </a:r>
            <a:r>
              <a:rPr sz="1300" spc="-3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4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posibles efectos 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irreversibles</a:t>
            </a:r>
            <a:endParaRPr sz="1300">
              <a:latin typeface="Arial MT"/>
              <a:cs typeface="Arial MT"/>
            </a:endParaRPr>
          </a:p>
          <a:p>
            <a:pPr marL="154305">
              <a:lnSpc>
                <a:spcPct val="100000"/>
              </a:lnSpc>
              <a:spcBef>
                <a:spcPts val="275"/>
              </a:spcBef>
            </a:pPr>
            <a:r>
              <a:rPr sz="1300" spc="5" dirty="0">
                <a:solidFill>
                  <a:srgbClr val="616368"/>
                </a:solidFill>
                <a:latin typeface="Arial MT"/>
                <a:cs typeface="Arial MT"/>
              </a:rPr>
              <a:t>C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1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: 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s</a:t>
            </a:r>
            <a:r>
              <a:rPr sz="1300" spc="5" dirty="0">
                <a:solidFill>
                  <a:srgbClr val="616368"/>
                </a:solidFill>
                <a:latin typeface="Arial MT"/>
                <a:cs typeface="Arial MT"/>
              </a:rPr>
              <a:t>i</a:t>
            </a:r>
            <a:r>
              <a:rPr sz="1300" spc="75" dirty="0">
                <a:solidFill>
                  <a:srgbClr val="616368"/>
                </a:solidFill>
                <a:latin typeface="Arial MT"/>
                <a:cs typeface="Arial MT"/>
              </a:rPr>
              <a:t>n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fib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ril</a:t>
            </a:r>
            <a:r>
              <a:rPr sz="1300" spc="5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ció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n</a:t>
            </a:r>
            <a:r>
              <a:rPr sz="1300" spc="-2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ca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r</a:t>
            </a:r>
            <a:r>
              <a:rPr sz="1300" spc="5" dirty="0">
                <a:solidFill>
                  <a:srgbClr val="616368"/>
                </a:solidFill>
                <a:latin typeface="Arial MT"/>
                <a:cs typeface="Arial MT"/>
              </a:rPr>
              <a:t>d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ía</a:t>
            </a:r>
            <a:r>
              <a:rPr sz="1300" spc="5" dirty="0">
                <a:solidFill>
                  <a:srgbClr val="616368"/>
                </a:solidFill>
                <a:latin typeface="Arial MT"/>
                <a:cs typeface="Arial MT"/>
              </a:rPr>
              <a:t>c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endParaRPr sz="1300">
              <a:latin typeface="Arial MT"/>
              <a:cs typeface="Arial MT"/>
            </a:endParaRPr>
          </a:p>
          <a:p>
            <a:pPr marL="135890" marR="391160" indent="17780">
              <a:lnSpc>
                <a:spcPct val="116900"/>
              </a:lnSpc>
              <a:spcBef>
                <a:spcPts val="145"/>
              </a:spcBef>
            </a:pP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C2: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5% de 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probabilidad </a:t>
            </a:r>
            <a:r>
              <a:rPr sz="1300" spc="-30" dirty="0">
                <a:solidFill>
                  <a:srgbClr val="616368"/>
                </a:solidFill>
                <a:latin typeface="Arial MT"/>
                <a:cs typeface="Arial MT"/>
              </a:rPr>
              <a:t>defibrilación </a:t>
            </a:r>
            <a:r>
              <a:rPr sz="13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C3:</a:t>
            </a:r>
            <a:r>
              <a:rPr sz="13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50%</a:t>
            </a:r>
            <a:r>
              <a:rPr sz="13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3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16368"/>
                </a:solidFill>
                <a:latin typeface="Arial MT"/>
                <a:cs typeface="Arial MT"/>
              </a:rPr>
              <a:t>probabilidad </a:t>
            </a:r>
            <a:r>
              <a:rPr sz="1300" spc="-20" dirty="0">
                <a:solidFill>
                  <a:srgbClr val="616368"/>
                </a:solidFill>
                <a:latin typeface="Arial MT"/>
                <a:cs typeface="Arial MT"/>
              </a:rPr>
              <a:t>defibrilación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6626" y="1607311"/>
            <a:ext cx="16376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Duración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la </a:t>
            </a:r>
            <a:r>
              <a:rPr sz="1200" spc="-10" dirty="0">
                <a:latin typeface="Arial MT"/>
                <a:cs typeface="Arial MT"/>
              </a:rPr>
              <a:t>corriente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1725" y="1773428"/>
            <a:ext cx="22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88450" y="1835423"/>
            <a:ext cx="3895725" cy="2348230"/>
            <a:chOff x="4988450" y="1835423"/>
            <a:chExt cx="3895725" cy="23482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8450" y="1835423"/>
              <a:ext cx="79563" cy="1450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15279" y="2107605"/>
              <a:ext cx="448309" cy="1995170"/>
            </a:xfrm>
            <a:custGeom>
              <a:avLst/>
              <a:gdLst/>
              <a:ahLst/>
              <a:cxnLst/>
              <a:rect l="l" t="t" r="r" b="b"/>
              <a:pathLst>
                <a:path w="448310" h="1995170">
                  <a:moveTo>
                    <a:pt x="448037" y="1994834"/>
                  </a:moveTo>
                  <a:lnTo>
                    <a:pt x="448037" y="0"/>
                  </a:lnTo>
                  <a:lnTo>
                    <a:pt x="0" y="0"/>
                  </a:lnTo>
                  <a:lnTo>
                    <a:pt x="0" y="1994834"/>
                  </a:lnTo>
                  <a:lnTo>
                    <a:pt x="448037" y="1994834"/>
                  </a:lnTo>
                  <a:close/>
                </a:path>
              </a:pathLst>
            </a:custGeom>
            <a:solidFill>
              <a:srgbClr val="4F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14254" y="2107605"/>
              <a:ext cx="1209040" cy="1784985"/>
            </a:xfrm>
            <a:custGeom>
              <a:avLst/>
              <a:gdLst/>
              <a:ahLst/>
              <a:cxnLst/>
              <a:rect l="l" t="t" r="r" b="b"/>
              <a:pathLst>
                <a:path w="1209040" h="1784985">
                  <a:moveTo>
                    <a:pt x="387080" y="0"/>
                  </a:moveTo>
                  <a:lnTo>
                    <a:pt x="0" y="0"/>
                  </a:lnTo>
                  <a:lnTo>
                    <a:pt x="15239" y="88388"/>
                  </a:lnTo>
                  <a:lnTo>
                    <a:pt x="71625" y="312407"/>
                  </a:lnTo>
                  <a:lnTo>
                    <a:pt x="129534" y="457181"/>
                  </a:lnTo>
                  <a:lnTo>
                    <a:pt x="201159" y="617194"/>
                  </a:lnTo>
                  <a:lnTo>
                    <a:pt x="294119" y="783304"/>
                  </a:lnTo>
                  <a:lnTo>
                    <a:pt x="371840" y="892113"/>
                  </a:lnTo>
                  <a:lnTo>
                    <a:pt x="371840" y="254497"/>
                  </a:lnTo>
                  <a:lnTo>
                    <a:pt x="379460" y="73149"/>
                  </a:lnTo>
                  <a:lnTo>
                    <a:pt x="387080" y="0"/>
                  </a:lnTo>
                  <a:close/>
                </a:path>
                <a:path w="1209040" h="1784985">
                  <a:moveTo>
                    <a:pt x="1208482" y="1784531"/>
                  </a:moveTo>
                  <a:lnTo>
                    <a:pt x="1208482" y="1530033"/>
                  </a:lnTo>
                  <a:lnTo>
                    <a:pt x="1200862" y="1348684"/>
                  </a:lnTo>
                  <a:lnTo>
                    <a:pt x="1158192" y="1197815"/>
                  </a:lnTo>
                  <a:lnTo>
                    <a:pt x="1129237" y="1124666"/>
                  </a:lnTo>
                  <a:lnTo>
                    <a:pt x="1086567" y="1066756"/>
                  </a:lnTo>
                  <a:lnTo>
                    <a:pt x="1008846" y="993607"/>
                  </a:lnTo>
                  <a:lnTo>
                    <a:pt x="921982" y="950937"/>
                  </a:lnTo>
                  <a:lnTo>
                    <a:pt x="751301" y="870168"/>
                  </a:lnTo>
                  <a:lnTo>
                    <a:pt x="594335" y="790923"/>
                  </a:lnTo>
                  <a:lnTo>
                    <a:pt x="522710" y="725394"/>
                  </a:lnTo>
                  <a:lnTo>
                    <a:pt x="451085" y="638529"/>
                  </a:lnTo>
                  <a:lnTo>
                    <a:pt x="414511" y="559285"/>
                  </a:lnTo>
                  <a:lnTo>
                    <a:pt x="393175" y="464801"/>
                  </a:lnTo>
                  <a:lnTo>
                    <a:pt x="371840" y="254497"/>
                  </a:lnTo>
                  <a:lnTo>
                    <a:pt x="371840" y="892113"/>
                  </a:lnTo>
                  <a:lnTo>
                    <a:pt x="408415" y="943317"/>
                  </a:lnTo>
                  <a:lnTo>
                    <a:pt x="637006" y="1248105"/>
                  </a:lnTo>
                  <a:lnTo>
                    <a:pt x="857976" y="1501078"/>
                  </a:lnTo>
                  <a:lnTo>
                    <a:pt x="993607" y="1624517"/>
                  </a:lnTo>
                  <a:lnTo>
                    <a:pt x="1107902" y="1719001"/>
                  </a:lnTo>
                  <a:lnTo>
                    <a:pt x="1208482" y="1784531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15279" y="1941496"/>
              <a:ext cx="3865245" cy="2161540"/>
            </a:xfrm>
            <a:custGeom>
              <a:avLst/>
              <a:gdLst/>
              <a:ahLst/>
              <a:cxnLst/>
              <a:rect l="l" t="t" r="r" b="b"/>
              <a:pathLst>
                <a:path w="3865245" h="2161540">
                  <a:moveTo>
                    <a:pt x="1621469" y="166109"/>
                  </a:moveTo>
                  <a:lnTo>
                    <a:pt x="1621469" y="2160943"/>
                  </a:lnTo>
                </a:path>
                <a:path w="3865245" h="2161540">
                  <a:moveTo>
                    <a:pt x="0" y="0"/>
                  </a:moveTo>
                  <a:lnTo>
                    <a:pt x="0" y="2160943"/>
                  </a:lnTo>
                  <a:lnTo>
                    <a:pt x="3864706" y="2160943"/>
                  </a:lnTo>
                </a:path>
                <a:path w="3865245" h="2161540">
                  <a:moveTo>
                    <a:pt x="3508104" y="166109"/>
                  </a:moveTo>
                  <a:lnTo>
                    <a:pt x="0" y="166109"/>
                  </a:lnTo>
                </a:path>
                <a:path w="3865245" h="2161540">
                  <a:moveTo>
                    <a:pt x="3508104" y="370316"/>
                  </a:moveTo>
                  <a:lnTo>
                    <a:pt x="0" y="370316"/>
                  </a:lnTo>
                </a:path>
                <a:path w="3865245" h="2161540">
                  <a:moveTo>
                    <a:pt x="3508104" y="629386"/>
                  </a:moveTo>
                  <a:lnTo>
                    <a:pt x="0" y="629386"/>
                  </a:lnTo>
                </a:path>
                <a:path w="3865245" h="2161540">
                  <a:moveTo>
                    <a:pt x="3508104" y="841213"/>
                  </a:moveTo>
                  <a:lnTo>
                    <a:pt x="0" y="841213"/>
                  </a:lnTo>
                </a:path>
                <a:path w="3865245" h="2161540">
                  <a:moveTo>
                    <a:pt x="3508104" y="1030181"/>
                  </a:moveTo>
                  <a:lnTo>
                    <a:pt x="0" y="1030181"/>
                  </a:lnTo>
                </a:path>
                <a:path w="3865245" h="2161540">
                  <a:moveTo>
                    <a:pt x="3508104" y="1290775"/>
                  </a:moveTo>
                  <a:lnTo>
                    <a:pt x="0" y="1290775"/>
                  </a:lnTo>
                </a:path>
                <a:path w="3865245" h="2161540">
                  <a:moveTo>
                    <a:pt x="3508104" y="1485839"/>
                  </a:moveTo>
                  <a:lnTo>
                    <a:pt x="0" y="1485839"/>
                  </a:lnTo>
                </a:path>
                <a:path w="3865245" h="2161540">
                  <a:moveTo>
                    <a:pt x="3508104" y="1696142"/>
                  </a:moveTo>
                  <a:lnTo>
                    <a:pt x="0" y="1696142"/>
                  </a:lnTo>
                </a:path>
                <a:path w="3865245" h="2161540">
                  <a:moveTo>
                    <a:pt x="3508104" y="1950640"/>
                  </a:moveTo>
                  <a:lnTo>
                    <a:pt x="0" y="1950640"/>
                  </a:lnTo>
                </a:path>
                <a:path w="3865245" h="2161540">
                  <a:moveTo>
                    <a:pt x="213351" y="166109"/>
                  </a:moveTo>
                  <a:lnTo>
                    <a:pt x="213351" y="2160943"/>
                  </a:lnTo>
                </a:path>
              </a:pathLst>
            </a:custGeom>
            <a:ln w="7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14402" y="2107605"/>
              <a:ext cx="0" cy="1995170"/>
            </a:xfrm>
            <a:custGeom>
              <a:avLst/>
              <a:gdLst/>
              <a:ahLst/>
              <a:cxnLst/>
              <a:rect l="l" t="t" r="r" b="b"/>
              <a:pathLst>
                <a:path h="1995170">
                  <a:moveTo>
                    <a:pt x="0" y="0"/>
                  </a:moveTo>
                  <a:lnTo>
                    <a:pt x="0" y="1994834"/>
                  </a:lnTo>
                </a:path>
              </a:pathLst>
            </a:custGeom>
            <a:ln w="14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91907" y="2107605"/>
              <a:ext cx="0" cy="1995170"/>
            </a:xfrm>
            <a:custGeom>
              <a:avLst/>
              <a:gdLst/>
              <a:ahLst/>
              <a:cxnLst/>
              <a:rect l="l" t="t" r="r" b="b"/>
              <a:pathLst>
                <a:path h="1995170">
                  <a:moveTo>
                    <a:pt x="0" y="0"/>
                  </a:moveTo>
                  <a:lnTo>
                    <a:pt x="0" y="1994834"/>
                  </a:lnTo>
                </a:path>
              </a:pathLst>
            </a:custGeom>
            <a:ln w="7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2455" y="3064649"/>
              <a:ext cx="6350" cy="843280"/>
            </a:xfrm>
            <a:custGeom>
              <a:avLst/>
              <a:gdLst/>
              <a:ahLst/>
              <a:cxnLst/>
              <a:rect l="l" t="t" r="r" b="b"/>
              <a:pathLst>
                <a:path w="6350" h="843279">
                  <a:moveTo>
                    <a:pt x="6096" y="784821"/>
                  </a:moveTo>
                  <a:lnTo>
                    <a:pt x="0" y="784821"/>
                  </a:lnTo>
                  <a:lnTo>
                    <a:pt x="0" y="842733"/>
                  </a:lnTo>
                  <a:lnTo>
                    <a:pt x="6096" y="842733"/>
                  </a:lnTo>
                  <a:lnTo>
                    <a:pt x="6096" y="784821"/>
                  </a:lnTo>
                  <a:close/>
                </a:path>
                <a:path w="6350" h="843279">
                  <a:moveTo>
                    <a:pt x="6096" y="609574"/>
                  </a:moveTo>
                  <a:lnTo>
                    <a:pt x="0" y="609574"/>
                  </a:lnTo>
                  <a:lnTo>
                    <a:pt x="0" y="667486"/>
                  </a:lnTo>
                  <a:lnTo>
                    <a:pt x="6096" y="667486"/>
                  </a:lnTo>
                  <a:lnTo>
                    <a:pt x="6096" y="609574"/>
                  </a:lnTo>
                  <a:close/>
                </a:path>
                <a:path w="6350" h="843279">
                  <a:moveTo>
                    <a:pt x="6096" y="522706"/>
                  </a:moveTo>
                  <a:lnTo>
                    <a:pt x="0" y="522706"/>
                  </a:lnTo>
                  <a:lnTo>
                    <a:pt x="0" y="582142"/>
                  </a:lnTo>
                  <a:lnTo>
                    <a:pt x="6096" y="582142"/>
                  </a:lnTo>
                  <a:lnTo>
                    <a:pt x="6096" y="522706"/>
                  </a:lnTo>
                  <a:close/>
                </a:path>
                <a:path w="6350" h="843279">
                  <a:moveTo>
                    <a:pt x="6096" y="435838"/>
                  </a:moveTo>
                  <a:lnTo>
                    <a:pt x="0" y="435838"/>
                  </a:lnTo>
                  <a:lnTo>
                    <a:pt x="0" y="493750"/>
                  </a:lnTo>
                  <a:lnTo>
                    <a:pt x="6096" y="493750"/>
                  </a:lnTo>
                  <a:lnTo>
                    <a:pt x="6096" y="435838"/>
                  </a:lnTo>
                  <a:close/>
                </a:path>
                <a:path w="6350" h="843279">
                  <a:moveTo>
                    <a:pt x="6096" y="348983"/>
                  </a:moveTo>
                  <a:lnTo>
                    <a:pt x="0" y="348983"/>
                  </a:lnTo>
                  <a:lnTo>
                    <a:pt x="0" y="406882"/>
                  </a:lnTo>
                  <a:lnTo>
                    <a:pt x="6096" y="406882"/>
                  </a:lnTo>
                  <a:lnTo>
                    <a:pt x="6096" y="348983"/>
                  </a:lnTo>
                  <a:close/>
                </a:path>
                <a:path w="6350" h="843279">
                  <a:moveTo>
                    <a:pt x="6096" y="260591"/>
                  </a:moveTo>
                  <a:lnTo>
                    <a:pt x="0" y="260591"/>
                  </a:lnTo>
                  <a:lnTo>
                    <a:pt x="0" y="320027"/>
                  </a:lnTo>
                  <a:lnTo>
                    <a:pt x="6096" y="320027"/>
                  </a:lnTo>
                  <a:lnTo>
                    <a:pt x="6096" y="260591"/>
                  </a:lnTo>
                  <a:close/>
                </a:path>
                <a:path w="6350" h="843279">
                  <a:moveTo>
                    <a:pt x="6096" y="175247"/>
                  </a:moveTo>
                  <a:lnTo>
                    <a:pt x="0" y="175247"/>
                  </a:lnTo>
                  <a:lnTo>
                    <a:pt x="0" y="233159"/>
                  </a:lnTo>
                  <a:lnTo>
                    <a:pt x="6096" y="233159"/>
                  </a:lnTo>
                  <a:lnTo>
                    <a:pt x="6096" y="175247"/>
                  </a:lnTo>
                  <a:close/>
                </a:path>
                <a:path w="6350" h="843279">
                  <a:moveTo>
                    <a:pt x="6096" y="88379"/>
                  </a:moveTo>
                  <a:lnTo>
                    <a:pt x="0" y="88379"/>
                  </a:lnTo>
                  <a:lnTo>
                    <a:pt x="0" y="144767"/>
                  </a:lnTo>
                  <a:lnTo>
                    <a:pt x="6096" y="144767"/>
                  </a:lnTo>
                  <a:lnTo>
                    <a:pt x="6096" y="88379"/>
                  </a:lnTo>
                  <a:close/>
                </a:path>
                <a:path w="6350" h="843279">
                  <a:moveTo>
                    <a:pt x="6096" y="0"/>
                  </a:moveTo>
                  <a:lnTo>
                    <a:pt x="0" y="0"/>
                  </a:lnTo>
                  <a:lnTo>
                    <a:pt x="0" y="59423"/>
                  </a:lnTo>
                  <a:lnTo>
                    <a:pt x="6096" y="59423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06998" y="2107605"/>
              <a:ext cx="2316480" cy="1995170"/>
            </a:xfrm>
            <a:custGeom>
              <a:avLst/>
              <a:gdLst/>
              <a:ahLst/>
              <a:cxnLst/>
              <a:rect l="l" t="t" r="r" b="b"/>
              <a:pathLst>
                <a:path w="2316479" h="1995170">
                  <a:moveTo>
                    <a:pt x="0" y="0"/>
                  </a:moveTo>
                  <a:lnTo>
                    <a:pt x="0" y="1994834"/>
                  </a:lnTo>
                </a:path>
                <a:path w="2316479" h="1995170">
                  <a:moveTo>
                    <a:pt x="207255" y="0"/>
                  </a:moveTo>
                  <a:lnTo>
                    <a:pt x="207255" y="1994834"/>
                  </a:lnTo>
                </a:path>
                <a:path w="2316479" h="1995170">
                  <a:moveTo>
                    <a:pt x="693391" y="0"/>
                  </a:moveTo>
                  <a:lnTo>
                    <a:pt x="693391" y="1994834"/>
                  </a:lnTo>
                </a:path>
                <a:path w="2316479" h="1995170">
                  <a:moveTo>
                    <a:pt x="921982" y="0"/>
                  </a:moveTo>
                  <a:lnTo>
                    <a:pt x="921982" y="1994834"/>
                  </a:lnTo>
                </a:path>
                <a:path w="2316479" h="1995170">
                  <a:moveTo>
                    <a:pt x="1130761" y="0"/>
                  </a:moveTo>
                  <a:lnTo>
                    <a:pt x="1130761" y="1994834"/>
                  </a:lnTo>
                </a:path>
                <a:path w="2316479" h="1995170">
                  <a:moveTo>
                    <a:pt x="1421833" y="0"/>
                  </a:moveTo>
                  <a:lnTo>
                    <a:pt x="1421833" y="1994834"/>
                  </a:lnTo>
                </a:path>
                <a:path w="2316479" h="1995170">
                  <a:moveTo>
                    <a:pt x="1621469" y="0"/>
                  </a:moveTo>
                  <a:lnTo>
                    <a:pt x="1621469" y="1994834"/>
                  </a:lnTo>
                </a:path>
                <a:path w="2316479" h="1995170">
                  <a:moveTo>
                    <a:pt x="1836345" y="0"/>
                  </a:moveTo>
                  <a:lnTo>
                    <a:pt x="1836345" y="1994834"/>
                  </a:lnTo>
                </a:path>
                <a:path w="2316479" h="1995170">
                  <a:moveTo>
                    <a:pt x="2115225" y="0"/>
                  </a:moveTo>
                  <a:lnTo>
                    <a:pt x="2115225" y="1994834"/>
                  </a:lnTo>
                </a:path>
                <a:path w="2316479" h="1995170">
                  <a:moveTo>
                    <a:pt x="2316385" y="0"/>
                  </a:moveTo>
                  <a:lnTo>
                    <a:pt x="2316385" y="1994834"/>
                  </a:lnTo>
                </a:path>
              </a:pathLst>
            </a:custGeom>
            <a:ln w="7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99810" y="2113701"/>
              <a:ext cx="829310" cy="1981200"/>
            </a:xfrm>
            <a:custGeom>
              <a:avLst/>
              <a:gdLst/>
              <a:ahLst/>
              <a:cxnLst/>
              <a:rect l="l" t="t" r="r" b="b"/>
              <a:pathLst>
                <a:path w="829309" h="1981200">
                  <a:moveTo>
                    <a:pt x="0" y="0"/>
                  </a:moveTo>
                  <a:lnTo>
                    <a:pt x="0" y="377936"/>
                  </a:lnTo>
                  <a:lnTo>
                    <a:pt x="7619" y="457181"/>
                  </a:lnTo>
                  <a:lnTo>
                    <a:pt x="28954" y="530330"/>
                  </a:lnTo>
                  <a:lnTo>
                    <a:pt x="57909" y="588239"/>
                  </a:lnTo>
                  <a:lnTo>
                    <a:pt x="129534" y="690343"/>
                  </a:lnTo>
                  <a:lnTo>
                    <a:pt x="214875" y="769588"/>
                  </a:lnTo>
                  <a:lnTo>
                    <a:pt x="400795" y="871692"/>
                  </a:lnTo>
                  <a:lnTo>
                    <a:pt x="528806" y="914362"/>
                  </a:lnTo>
                  <a:lnTo>
                    <a:pt x="594335" y="950937"/>
                  </a:lnTo>
                  <a:lnTo>
                    <a:pt x="658341" y="1002751"/>
                  </a:lnTo>
                  <a:lnTo>
                    <a:pt x="708631" y="1066756"/>
                  </a:lnTo>
                  <a:lnTo>
                    <a:pt x="751301" y="1139905"/>
                  </a:lnTo>
                  <a:lnTo>
                    <a:pt x="778732" y="1234389"/>
                  </a:lnTo>
                  <a:lnTo>
                    <a:pt x="807687" y="1342589"/>
                  </a:lnTo>
                  <a:lnTo>
                    <a:pt x="822926" y="1473647"/>
                  </a:lnTo>
                  <a:lnTo>
                    <a:pt x="822926" y="1626041"/>
                  </a:lnTo>
                  <a:lnTo>
                    <a:pt x="829022" y="1981119"/>
                  </a:lnTo>
                </a:path>
              </a:pathLst>
            </a:custGeom>
            <a:ln w="22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29982" y="3799179"/>
              <a:ext cx="149860" cy="303530"/>
            </a:xfrm>
            <a:custGeom>
              <a:avLst/>
              <a:gdLst/>
              <a:ahLst/>
              <a:cxnLst/>
              <a:rect l="l" t="t" r="r" b="b"/>
              <a:pathLst>
                <a:path w="149859" h="303529">
                  <a:moveTo>
                    <a:pt x="21336" y="260591"/>
                  </a:moveTo>
                  <a:lnTo>
                    <a:pt x="0" y="260591"/>
                  </a:lnTo>
                  <a:lnTo>
                    <a:pt x="0" y="303263"/>
                  </a:lnTo>
                  <a:lnTo>
                    <a:pt x="21336" y="303263"/>
                  </a:lnTo>
                  <a:lnTo>
                    <a:pt x="21336" y="260591"/>
                  </a:lnTo>
                  <a:close/>
                </a:path>
                <a:path w="149859" h="303529">
                  <a:moveTo>
                    <a:pt x="21336" y="172212"/>
                  </a:moveTo>
                  <a:lnTo>
                    <a:pt x="0" y="172212"/>
                  </a:lnTo>
                  <a:lnTo>
                    <a:pt x="0" y="231648"/>
                  </a:lnTo>
                  <a:lnTo>
                    <a:pt x="21336" y="231648"/>
                  </a:lnTo>
                  <a:lnTo>
                    <a:pt x="21336" y="172212"/>
                  </a:lnTo>
                  <a:close/>
                </a:path>
                <a:path w="149859" h="303529">
                  <a:moveTo>
                    <a:pt x="21336" y="85344"/>
                  </a:moveTo>
                  <a:lnTo>
                    <a:pt x="0" y="85344"/>
                  </a:lnTo>
                  <a:lnTo>
                    <a:pt x="0" y="144780"/>
                  </a:lnTo>
                  <a:lnTo>
                    <a:pt x="21336" y="144780"/>
                  </a:lnTo>
                  <a:lnTo>
                    <a:pt x="21336" y="85344"/>
                  </a:lnTo>
                  <a:close/>
                </a:path>
                <a:path w="149859" h="303529">
                  <a:moveTo>
                    <a:pt x="21336" y="0"/>
                  </a:moveTo>
                  <a:lnTo>
                    <a:pt x="0" y="0"/>
                  </a:lnTo>
                  <a:lnTo>
                    <a:pt x="0" y="56388"/>
                  </a:lnTo>
                  <a:lnTo>
                    <a:pt x="21336" y="56388"/>
                  </a:lnTo>
                  <a:lnTo>
                    <a:pt x="21336" y="0"/>
                  </a:lnTo>
                  <a:close/>
                </a:path>
                <a:path w="149859" h="303529">
                  <a:moveTo>
                    <a:pt x="149352" y="274307"/>
                  </a:moveTo>
                  <a:lnTo>
                    <a:pt x="128016" y="274307"/>
                  </a:lnTo>
                  <a:lnTo>
                    <a:pt x="128016" y="303263"/>
                  </a:lnTo>
                  <a:lnTo>
                    <a:pt x="149352" y="303263"/>
                  </a:lnTo>
                  <a:lnTo>
                    <a:pt x="149352" y="274307"/>
                  </a:lnTo>
                  <a:close/>
                </a:path>
                <a:path w="149859" h="303529">
                  <a:moveTo>
                    <a:pt x="149352" y="187452"/>
                  </a:moveTo>
                  <a:lnTo>
                    <a:pt x="128016" y="187452"/>
                  </a:lnTo>
                  <a:lnTo>
                    <a:pt x="128016" y="245364"/>
                  </a:lnTo>
                  <a:lnTo>
                    <a:pt x="149352" y="245364"/>
                  </a:lnTo>
                  <a:lnTo>
                    <a:pt x="149352" y="187452"/>
                  </a:lnTo>
                  <a:close/>
                </a:path>
                <a:path w="149859" h="303529">
                  <a:moveTo>
                    <a:pt x="149352" y="100584"/>
                  </a:moveTo>
                  <a:lnTo>
                    <a:pt x="128016" y="100584"/>
                  </a:lnTo>
                  <a:lnTo>
                    <a:pt x="128016" y="158496"/>
                  </a:lnTo>
                  <a:lnTo>
                    <a:pt x="149352" y="158496"/>
                  </a:lnTo>
                  <a:lnTo>
                    <a:pt x="149352" y="100584"/>
                  </a:lnTo>
                  <a:close/>
                </a:path>
                <a:path w="149859" h="303529">
                  <a:moveTo>
                    <a:pt x="149352" y="13716"/>
                  </a:moveTo>
                  <a:lnTo>
                    <a:pt x="128016" y="13716"/>
                  </a:lnTo>
                  <a:lnTo>
                    <a:pt x="128016" y="71628"/>
                  </a:lnTo>
                  <a:lnTo>
                    <a:pt x="149352" y="71628"/>
                  </a:lnTo>
                  <a:lnTo>
                    <a:pt x="149352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1374" y="2115225"/>
              <a:ext cx="2957963" cy="20679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8077" y="3007268"/>
              <a:ext cx="187889" cy="19246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013193" y="3026154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92357" y="3018534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472455" y="2107615"/>
            <a:ext cx="6350" cy="754380"/>
          </a:xfrm>
          <a:custGeom>
            <a:avLst/>
            <a:gdLst/>
            <a:ahLst/>
            <a:cxnLst/>
            <a:rect l="l" t="t" r="r" b="b"/>
            <a:pathLst>
              <a:path w="6350" h="754380">
                <a:moveTo>
                  <a:pt x="6096" y="696429"/>
                </a:moveTo>
                <a:lnTo>
                  <a:pt x="0" y="696429"/>
                </a:lnTo>
                <a:lnTo>
                  <a:pt x="0" y="754341"/>
                </a:lnTo>
                <a:lnTo>
                  <a:pt x="6096" y="754341"/>
                </a:lnTo>
                <a:lnTo>
                  <a:pt x="6096" y="696429"/>
                </a:lnTo>
                <a:close/>
              </a:path>
              <a:path w="6350" h="754380">
                <a:moveTo>
                  <a:pt x="6096" y="609574"/>
                </a:moveTo>
                <a:lnTo>
                  <a:pt x="0" y="609574"/>
                </a:lnTo>
                <a:lnTo>
                  <a:pt x="0" y="667486"/>
                </a:lnTo>
                <a:lnTo>
                  <a:pt x="6096" y="667486"/>
                </a:lnTo>
                <a:lnTo>
                  <a:pt x="6096" y="609574"/>
                </a:lnTo>
                <a:close/>
              </a:path>
              <a:path w="6350" h="754380">
                <a:moveTo>
                  <a:pt x="6096" y="522706"/>
                </a:moveTo>
                <a:lnTo>
                  <a:pt x="0" y="522706"/>
                </a:lnTo>
                <a:lnTo>
                  <a:pt x="0" y="580618"/>
                </a:lnTo>
                <a:lnTo>
                  <a:pt x="6096" y="580618"/>
                </a:lnTo>
                <a:lnTo>
                  <a:pt x="6096" y="522706"/>
                </a:lnTo>
                <a:close/>
              </a:path>
              <a:path w="6350" h="754380">
                <a:moveTo>
                  <a:pt x="6096" y="435838"/>
                </a:moveTo>
                <a:lnTo>
                  <a:pt x="0" y="435838"/>
                </a:lnTo>
                <a:lnTo>
                  <a:pt x="0" y="492226"/>
                </a:lnTo>
                <a:lnTo>
                  <a:pt x="6096" y="492226"/>
                </a:lnTo>
                <a:lnTo>
                  <a:pt x="6096" y="435838"/>
                </a:lnTo>
                <a:close/>
              </a:path>
              <a:path w="6350" h="754380">
                <a:moveTo>
                  <a:pt x="6096" y="347459"/>
                </a:moveTo>
                <a:lnTo>
                  <a:pt x="0" y="347459"/>
                </a:lnTo>
                <a:lnTo>
                  <a:pt x="0" y="406882"/>
                </a:lnTo>
                <a:lnTo>
                  <a:pt x="6096" y="406882"/>
                </a:lnTo>
                <a:lnTo>
                  <a:pt x="6096" y="347459"/>
                </a:lnTo>
                <a:close/>
              </a:path>
              <a:path w="6350" h="754380">
                <a:moveTo>
                  <a:pt x="6096" y="260591"/>
                </a:moveTo>
                <a:lnTo>
                  <a:pt x="0" y="260591"/>
                </a:lnTo>
                <a:lnTo>
                  <a:pt x="0" y="320027"/>
                </a:lnTo>
                <a:lnTo>
                  <a:pt x="6096" y="320027"/>
                </a:lnTo>
                <a:lnTo>
                  <a:pt x="6096" y="260591"/>
                </a:lnTo>
                <a:close/>
              </a:path>
              <a:path w="6350" h="754380">
                <a:moveTo>
                  <a:pt x="6096" y="173723"/>
                </a:moveTo>
                <a:lnTo>
                  <a:pt x="0" y="173723"/>
                </a:lnTo>
                <a:lnTo>
                  <a:pt x="0" y="231635"/>
                </a:lnTo>
                <a:lnTo>
                  <a:pt x="6096" y="231635"/>
                </a:lnTo>
                <a:lnTo>
                  <a:pt x="6096" y="173723"/>
                </a:lnTo>
                <a:close/>
              </a:path>
              <a:path w="6350" h="754380">
                <a:moveTo>
                  <a:pt x="6096" y="88379"/>
                </a:moveTo>
                <a:lnTo>
                  <a:pt x="0" y="88379"/>
                </a:lnTo>
                <a:lnTo>
                  <a:pt x="0" y="144767"/>
                </a:lnTo>
                <a:lnTo>
                  <a:pt x="6096" y="144767"/>
                </a:lnTo>
                <a:lnTo>
                  <a:pt x="6096" y="88379"/>
                </a:lnTo>
                <a:close/>
              </a:path>
              <a:path w="6350" h="754380">
                <a:moveTo>
                  <a:pt x="6096" y="0"/>
                </a:moveTo>
                <a:lnTo>
                  <a:pt x="0" y="0"/>
                </a:lnTo>
                <a:lnTo>
                  <a:pt x="0" y="57912"/>
                </a:lnTo>
                <a:lnTo>
                  <a:pt x="6096" y="57912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292341" y="304749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64111" y="305511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61058" y="3006342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25448" y="3044442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19341" y="3003294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21340" y="3829302"/>
            <a:ext cx="255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450856" y="1902966"/>
            <a:ext cx="1918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17244" algn="l"/>
                <a:tab pos="1178560" algn="l"/>
              </a:tabLst>
            </a:pPr>
            <a:r>
              <a:rPr sz="1800" baseline="4629" dirty="0">
                <a:latin typeface="Arial MT"/>
                <a:cs typeface="Arial MT"/>
              </a:rPr>
              <a:t>A	B	</a:t>
            </a:r>
            <a:r>
              <a:rPr sz="1200" spc="-10" dirty="0">
                <a:latin typeface="Arial MT"/>
                <a:cs typeface="Arial MT"/>
              </a:rPr>
              <a:t>C</a:t>
            </a:r>
            <a:r>
              <a:rPr sz="1200" spc="-15" baseline="-24305" dirty="0">
                <a:latin typeface="Arial MT"/>
                <a:cs typeface="Arial MT"/>
              </a:rPr>
              <a:t>1</a:t>
            </a:r>
            <a:r>
              <a:rPr sz="1200" spc="637" baseline="-2430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C</a:t>
            </a:r>
            <a:r>
              <a:rPr sz="1200" spc="-15" baseline="-24305" dirty="0">
                <a:latin typeface="Arial MT"/>
                <a:cs typeface="Arial MT"/>
              </a:rPr>
              <a:t>2</a:t>
            </a:r>
            <a:r>
              <a:rPr sz="1200" spc="569" baseline="-2430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C</a:t>
            </a:r>
            <a:r>
              <a:rPr sz="1200" spc="-15" baseline="-24305" dirty="0">
                <a:latin typeface="Arial MT"/>
                <a:cs typeface="Arial MT"/>
              </a:rPr>
              <a:t>3</a:t>
            </a:r>
            <a:endParaRPr sz="1200" baseline="-24305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54726" y="1977642"/>
            <a:ext cx="448945" cy="22174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-10" dirty="0">
                <a:latin typeface="Arial MT"/>
                <a:cs typeface="Arial MT"/>
              </a:rPr>
              <a:t>1</a:t>
            </a:r>
            <a:r>
              <a:rPr sz="1200" dirty="0">
                <a:latin typeface="Arial MT"/>
                <a:cs typeface="Arial MT"/>
              </a:rPr>
              <a:t>0</a:t>
            </a:r>
            <a:r>
              <a:rPr sz="1200" spc="-10" dirty="0">
                <a:latin typeface="Arial MT"/>
                <a:cs typeface="Arial MT"/>
              </a:rPr>
              <a:t>00</a:t>
            </a:r>
            <a:r>
              <a:rPr sz="1200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 marL="96520">
              <a:lnSpc>
                <a:spcPct val="100000"/>
              </a:lnSpc>
              <a:spcBef>
                <a:spcPts val="145"/>
              </a:spcBef>
            </a:pPr>
            <a:r>
              <a:rPr sz="1200" spc="-10" dirty="0">
                <a:latin typeface="Arial MT"/>
                <a:cs typeface="Arial MT"/>
              </a:rPr>
              <a:t>5</a:t>
            </a:r>
            <a:r>
              <a:rPr sz="1200" dirty="0">
                <a:latin typeface="Arial MT"/>
                <a:cs typeface="Arial MT"/>
              </a:rPr>
              <a:t>0</a:t>
            </a:r>
            <a:r>
              <a:rPr sz="1200" spc="-10" dirty="0">
                <a:latin typeface="Arial MT"/>
                <a:cs typeface="Arial MT"/>
              </a:rPr>
              <a:t>0</a:t>
            </a:r>
            <a:r>
              <a:rPr sz="1200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 marL="85725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Arial MT"/>
                <a:cs typeface="Arial MT"/>
              </a:rPr>
              <a:t>2000</a:t>
            </a:r>
            <a:endParaRPr sz="1200">
              <a:latin typeface="Arial MT"/>
              <a:cs typeface="Arial MT"/>
            </a:endParaRPr>
          </a:p>
          <a:p>
            <a:pPr marL="85725">
              <a:lnSpc>
                <a:spcPts val="1420"/>
              </a:lnSpc>
              <a:spcBef>
                <a:spcPts val="265"/>
              </a:spcBef>
            </a:pPr>
            <a:r>
              <a:rPr sz="1200" spc="-5" dirty="0">
                <a:latin typeface="Arial MT"/>
                <a:cs typeface="Arial MT"/>
              </a:rPr>
              <a:t>1000</a:t>
            </a:r>
            <a:endParaRPr sz="1200">
              <a:latin typeface="Arial MT"/>
              <a:cs typeface="Arial MT"/>
            </a:endParaRPr>
          </a:p>
          <a:p>
            <a:pPr marR="24765" algn="r">
              <a:lnSpc>
                <a:spcPts val="1420"/>
              </a:lnSpc>
            </a:pPr>
            <a:r>
              <a:rPr sz="1200" spc="-5" dirty="0">
                <a:latin typeface="Arial MT"/>
                <a:cs typeface="Arial MT"/>
              </a:rPr>
              <a:t>500</a:t>
            </a:r>
            <a:endParaRPr sz="1200">
              <a:latin typeface="Arial MT"/>
              <a:cs typeface="Arial MT"/>
            </a:endParaRPr>
          </a:p>
          <a:p>
            <a:pPr marR="27940" algn="r">
              <a:lnSpc>
                <a:spcPct val="100000"/>
              </a:lnSpc>
              <a:spcBef>
                <a:spcPts val="550"/>
              </a:spcBef>
            </a:pPr>
            <a:r>
              <a:rPr sz="1200" spc="-5" dirty="0">
                <a:latin typeface="Arial MT"/>
                <a:cs typeface="Arial MT"/>
              </a:rPr>
              <a:t>200</a:t>
            </a:r>
            <a:endParaRPr sz="1200">
              <a:latin typeface="Arial MT"/>
              <a:cs typeface="Arial MT"/>
            </a:endParaRPr>
          </a:p>
          <a:p>
            <a:pPr marR="27940" algn="r">
              <a:lnSpc>
                <a:spcPct val="100000"/>
              </a:lnSpc>
              <a:spcBef>
                <a:spcPts val="180"/>
              </a:spcBef>
            </a:pPr>
            <a:r>
              <a:rPr sz="1200" spc="-5" dirty="0">
                <a:latin typeface="Arial MT"/>
                <a:cs typeface="Arial MT"/>
              </a:rPr>
              <a:t>100</a:t>
            </a:r>
            <a:endParaRPr sz="1200">
              <a:latin typeface="Arial MT"/>
              <a:cs typeface="Arial MT"/>
            </a:endParaRPr>
          </a:p>
          <a:p>
            <a:pPr marR="15240" algn="r">
              <a:lnSpc>
                <a:spcPct val="100000"/>
              </a:lnSpc>
              <a:spcBef>
                <a:spcPts val="240"/>
              </a:spcBef>
            </a:pPr>
            <a:r>
              <a:rPr sz="1200" spc="-5" dirty="0">
                <a:latin typeface="Arial MT"/>
                <a:cs typeface="Arial MT"/>
              </a:rPr>
              <a:t>50</a:t>
            </a:r>
            <a:endParaRPr sz="12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565"/>
              </a:spcBef>
            </a:pPr>
            <a:r>
              <a:rPr sz="1200" spc="-5" dirty="0">
                <a:latin typeface="Arial MT"/>
                <a:cs typeface="Arial MT"/>
              </a:rPr>
              <a:t>20</a:t>
            </a:r>
            <a:endParaRPr sz="12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Arial MT"/>
                <a:cs typeface="Arial MT"/>
              </a:rPr>
              <a:t>10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33346" y="4063420"/>
            <a:ext cx="142044" cy="7956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320944" y="4167630"/>
            <a:ext cx="194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1</a:t>
            </a:r>
            <a:r>
              <a:rPr sz="1200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786095" y="4259405"/>
            <a:ext cx="417830" cy="919480"/>
          </a:xfrm>
          <a:custGeom>
            <a:avLst/>
            <a:gdLst/>
            <a:ahLst/>
            <a:cxnLst/>
            <a:rect l="l" t="t" r="r" b="b"/>
            <a:pathLst>
              <a:path w="417829" h="919479">
                <a:moveTo>
                  <a:pt x="70101" y="53337"/>
                </a:moveTo>
                <a:lnTo>
                  <a:pt x="4571" y="0"/>
                </a:lnTo>
                <a:lnTo>
                  <a:pt x="0" y="85340"/>
                </a:lnTo>
                <a:lnTo>
                  <a:pt x="18287" y="76991"/>
                </a:lnTo>
                <a:lnTo>
                  <a:pt x="18287" y="62481"/>
                </a:lnTo>
                <a:lnTo>
                  <a:pt x="42670" y="53337"/>
                </a:lnTo>
                <a:lnTo>
                  <a:pt x="47245" y="63771"/>
                </a:lnTo>
                <a:lnTo>
                  <a:pt x="70101" y="53337"/>
                </a:lnTo>
                <a:close/>
              </a:path>
              <a:path w="417829" h="919479">
                <a:moveTo>
                  <a:pt x="47245" y="63771"/>
                </a:moveTo>
                <a:lnTo>
                  <a:pt x="42670" y="53337"/>
                </a:lnTo>
                <a:lnTo>
                  <a:pt x="18287" y="62481"/>
                </a:lnTo>
                <a:lnTo>
                  <a:pt x="23598" y="74567"/>
                </a:lnTo>
                <a:lnTo>
                  <a:pt x="47245" y="63771"/>
                </a:lnTo>
                <a:close/>
              </a:path>
              <a:path w="417829" h="919479">
                <a:moveTo>
                  <a:pt x="23598" y="74567"/>
                </a:moveTo>
                <a:lnTo>
                  <a:pt x="18287" y="62481"/>
                </a:lnTo>
                <a:lnTo>
                  <a:pt x="18287" y="76991"/>
                </a:lnTo>
                <a:lnTo>
                  <a:pt x="23598" y="74567"/>
                </a:lnTo>
                <a:close/>
              </a:path>
              <a:path w="417829" h="919479">
                <a:moveTo>
                  <a:pt x="417558" y="908266"/>
                </a:moveTo>
                <a:lnTo>
                  <a:pt x="47245" y="63771"/>
                </a:lnTo>
                <a:lnTo>
                  <a:pt x="23598" y="74567"/>
                </a:lnTo>
                <a:lnTo>
                  <a:pt x="394699" y="918934"/>
                </a:lnTo>
                <a:lnTo>
                  <a:pt x="417558" y="908266"/>
                </a:lnTo>
                <a:close/>
              </a:path>
            </a:pathLst>
          </a:custGeom>
          <a:solidFill>
            <a:srgbClr val="42B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888481" y="4172202"/>
            <a:ext cx="1104265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60"/>
              </a:lnSpc>
              <a:spcBef>
                <a:spcPts val="100"/>
              </a:spcBef>
              <a:tabLst>
                <a:tab pos="490220" algn="l"/>
                <a:tab pos="993140" algn="l"/>
              </a:tabLst>
            </a:pPr>
            <a:r>
              <a:rPr sz="1200" dirty="0">
                <a:latin typeface="Arial MT"/>
                <a:cs typeface="Arial MT"/>
              </a:rPr>
              <a:t>0,1	</a:t>
            </a:r>
            <a:r>
              <a:rPr sz="1800" baseline="2314" dirty="0">
                <a:latin typeface="Arial MT"/>
                <a:cs typeface="Arial MT"/>
              </a:rPr>
              <a:t>0,5	2</a:t>
            </a:r>
            <a:endParaRPr sz="1800" baseline="2314">
              <a:latin typeface="Arial MT"/>
              <a:cs typeface="Arial MT"/>
            </a:endParaRPr>
          </a:p>
          <a:p>
            <a:pPr marL="7620" algn="ctr">
              <a:lnSpc>
                <a:spcPts val="1360"/>
              </a:lnSpc>
              <a:tabLst>
                <a:tab pos="520700" algn="l"/>
              </a:tabLst>
            </a:pPr>
            <a:r>
              <a:rPr sz="1200" dirty="0">
                <a:solidFill>
                  <a:srgbClr val="464646"/>
                </a:solidFill>
                <a:latin typeface="Arial MT"/>
                <a:cs typeface="Arial MT"/>
              </a:rPr>
              <a:t>0,2	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60268" y="4160010"/>
            <a:ext cx="2207895" cy="37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1385"/>
              </a:lnSpc>
              <a:spcBef>
                <a:spcPts val="100"/>
              </a:spcBef>
              <a:tabLst>
                <a:tab pos="405130" algn="l"/>
                <a:tab pos="821055" algn="l"/>
                <a:tab pos="1322705" algn="l"/>
              </a:tabLst>
            </a:pPr>
            <a:r>
              <a:rPr sz="1200" spc="-5" dirty="0">
                <a:latin typeface="Arial MT"/>
                <a:cs typeface="Arial MT"/>
              </a:rPr>
              <a:t>50	200	</a:t>
            </a:r>
            <a:r>
              <a:rPr sz="1800" spc="-7" baseline="2314" dirty="0">
                <a:latin typeface="Arial MT"/>
                <a:cs typeface="Arial MT"/>
              </a:rPr>
              <a:t>1000	</a:t>
            </a:r>
            <a:r>
              <a:rPr sz="1800" spc="-7" baseline="4629" dirty="0">
                <a:latin typeface="Arial MT"/>
                <a:cs typeface="Arial MT"/>
              </a:rPr>
              <a:t>5000</a:t>
            </a:r>
            <a:endParaRPr sz="1800" baseline="4629">
              <a:latin typeface="Arial MT"/>
              <a:cs typeface="Arial MT"/>
            </a:endParaRPr>
          </a:p>
          <a:p>
            <a:pPr algn="ctr">
              <a:lnSpc>
                <a:spcPts val="1385"/>
              </a:lnSpc>
              <a:tabLst>
                <a:tab pos="448945" algn="l"/>
                <a:tab pos="935355" algn="l"/>
              </a:tabLst>
            </a:pPr>
            <a:r>
              <a:rPr sz="1200" spc="-5" dirty="0">
                <a:solidFill>
                  <a:srgbClr val="464646"/>
                </a:solidFill>
                <a:latin typeface="Arial MT"/>
                <a:cs typeface="Arial MT"/>
              </a:rPr>
              <a:t>20	100	500</a:t>
            </a:r>
            <a:r>
              <a:rPr sz="1200" spc="509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1800" spc="-7" baseline="2314" dirty="0">
                <a:solidFill>
                  <a:srgbClr val="464646"/>
                </a:solidFill>
                <a:latin typeface="Arial MT"/>
                <a:cs typeface="Arial MT"/>
              </a:rPr>
              <a:t>2000</a:t>
            </a:r>
            <a:r>
              <a:rPr sz="1800" spc="862" baseline="2314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1800" spc="-7" baseline="2314" dirty="0">
                <a:solidFill>
                  <a:srgbClr val="464646"/>
                </a:solidFill>
                <a:latin typeface="Arial MT"/>
                <a:cs typeface="Arial MT"/>
              </a:rPr>
              <a:t>10000</a:t>
            </a:r>
            <a:endParaRPr sz="1800" baseline="2314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05757" y="5007659"/>
            <a:ext cx="742315" cy="330835"/>
          </a:xfrm>
          <a:prstGeom prst="rect">
            <a:avLst/>
          </a:prstGeom>
          <a:ln w="25399">
            <a:solidFill>
              <a:srgbClr val="42B3E6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425"/>
              </a:spcBef>
            </a:pPr>
            <a:r>
              <a:rPr sz="1400" b="1" dirty="0">
                <a:latin typeface="Arial"/>
                <a:cs typeface="Arial"/>
              </a:rPr>
              <a:t>30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mA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68427" y="433527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64646"/>
                </a:solidFill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97369" y="5523989"/>
            <a:ext cx="1452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IEC</a:t>
            </a:r>
            <a:r>
              <a:rPr sz="2000" spc="-6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60479-1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550" y="534416"/>
            <a:ext cx="7750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Diseño</a:t>
            </a:r>
            <a:r>
              <a:rPr spc="-1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las</a:t>
            </a:r>
            <a:r>
              <a:rPr spc="-10" dirty="0"/>
              <a:t> </a:t>
            </a:r>
            <a:r>
              <a:rPr spc="-5" dirty="0"/>
              <a:t>instalaciones</a:t>
            </a:r>
            <a:r>
              <a:rPr spc="-15" dirty="0"/>
              <a:t> </a:t>
            </a:r>
            <a:r>
              <a:rPr spc="-5" dirty="0"/>
              <a:t>eléctricas.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7987" y="1583435"/>
            <a:ext cx="7562215" cy="5039995"/>
            <a:chOff x="1427987" y="1583435"/>
            <a:chExt cx="7562215" cy="5039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7987" y="1583435"/>
              <a:ext cx="3412038" cy="50395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1934" y="4207762"/>
              <a:ext cx="4167774" cy="24152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42B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3996" y="793496"/>
            <a:ext cx="3429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</a:rPr>
              <a:t>Selección</a:t>
            </a:r>
            <a:r>
              <a:rPr sz="2800" dirty="0">
                <a:solidFill>
                  <a:srgbClr val="FFFFFF"/>
                </a:solidFill>
              </a:rPr>
              <a:t> de</a:t>
            </a:r>
            <a:r>
              <a:rPr sz="2800" spc="-1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un</a:t>
            </a:r>
            <a:r>
              <a:rPr sz="2800" spc="-1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DDR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2367" y="636523"/>
            <a:ext cx="38373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Clases</a:t>
            </a:r>
            <a:r>
              <a:rPr sz="3200" spc="-30" dirty="0"/>
              <a:t> </a:t>
            </a:r>
            <a:r>
              <a:rPr sz="3200" spc="-5" dirty="0"/>
              <a:t>de</a:t>
            </a:r>
            <a:r>
              <a:rPr sz="3200" spc="-35" dirty="0"/>
              <a:t> </a:t>
            </a:r>
            <a:r>
              <a:rPr sz="3200" spc="-10" dirty="0"/>
              <a:t>Toroidales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157474"/>
            <a:ext cx="3716654" cy="34899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3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Clase</a:t>
            </a:r>
            <a:r>
              <a:rPr sz="18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AC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4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Corrientes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Alternas Senoidales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616368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Clase</a:t>
            </a:r>
            <a:r>
              <a:rPr sz="18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  <a:p>
            <a:pPr marL="553085" marR="119380" lvl="1" indent="-181610">
              <a:lnSpc>
                <a:spcPct val="100600"/>
              </a:lnSpc>
              <a:spcBef>
                <a:spcPts val="42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 alternas senoidales,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continuas pulsantes.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616368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Clase</a:t>
            </a:r>
            <a:r>
              <a:rPr sz="18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B</a:t>
            </a:r>
            <a:endParaRPr sz="1800">
              <a:latin typeface="Arial MT"/>
              <a:cs typeface="Arial MT"/>
            </a:endParaRPr>
          </a:p>
          <a:p>
            <a:pPr marL="553085" marR="11938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 alternas senoidales,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continuas pulsantes, fuentes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rectificadas.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8" y="1869871"/>
            <a:ext cx="4024629" cy="4060190"/>
            <a:chOff x="5029198" y="1869871"/>
            <a:chExt cx="4024629" cy="40601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8" y="1869947"/>
              <a:ext cx="4024483" cy="40596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68023" y="1869871"/>
              <a:ext cx="1513840" cy="287020"/>
            </a:xfrm>
            <a:custGeom>
              <a:avLst/>
              <a:gdLst/>
              <a:ahLst/>
              <a:cxnLst/>
              <a:rect l="l" t="t" r="r" b="b"/>
              <a:pathLst>
                <a:path w="1513840" h="287019">
                  <a:moveTo>
                    <a:pt x="1513270" y="286500"/>
                  </a:moveTo>
                  <a:lnTo>
                    <a:pt x="1513270" y="0"/>
                  </a:lnTo>
                  <a:lnTo>
                    <a:pt x="0" y="0"/>
                  </a:lnTo>
                  <a:lnTo>
                    <a:pt x="0" y="286500"/>
                  </a:lnTo>
                  <a:lnTo>
                    <a:pt x="1513270" y="286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4396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DDR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0901" y="1779522"/>
            <a:ext cx="20472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Corriente</a:t>
            </a:r>
            <a:r>
              <a:rPr sz="1800" spc="-5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Nominal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283" y="1829814"/>
            <a:ext cx="1971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Número</a:t>
            </a:r>
            <a:r>
              <a:rPr sz="18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Polos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8982" y="2436290"/>
            <a:ext cx="3571240" cy="795655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93675" marR="5080" indent="-181610">
              <a:lnSpc>
                <a:spcPct val="90300"/>
              </a:lnSpc>
              <a:spcBef>
                <a:spcPts val="309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Deberá ser igual al número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conductores activos involucrados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(Fase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S,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T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8845" y="3536847"/>
            <a:ext cx="3197860" cy="54864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93675" marR="5080" indent="-181610">
              <a:lnSpc>
                <a:spcPts val="1960"/>
              </a:lnSpc>
              <a:spcBef>
                <a:spcPts val="33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sistema mono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ó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bifásico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=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BIPOLAR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8845" y="4391658"/>
            <a:ext cx="3533775" cy="121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trifásico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616368"/>
              </a:buClr>
              <a:buFont typeface="Microsoft Sans Serif"/>
              <a:buChar char="●"/>
            </a:pPr>
            <a:endParaRPr sz="2500">
              <a:latin typeface="Arial MT"/>
              <a:cs typeface="Arial MT"/>
            </a:endParaRPr>
          </a:p>
          <a:p>
            <a:pPr marL="554990" marR="5080" lvl="1" indent="-85725">
              <a:lnSpc>
                <a:spcPts val="2160"/>
              </a:lnSpc>
              <a:spcBef>
                <a:spcPts val="5"/>
              </a:spcBef>
              <a:buSzPct val="95000"/>
              <a:buFont typeface="Microsoft Sans Serif"/>
              <a:buChar char="●"/>
              <a:tabLst>
                <a:tab pos="625475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c/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neutro distribuido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= 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2000" spc="-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TETRAPOLAR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42558" y="3060191"/>
            <a:ext cx="1249680" cy="2390140"/>
            <a:chOff x="5242558" y="3060191"/>
            <a:chExt cx="1249680" cy="2390140"/>
          </a:xfrm>
        </p:grpSpPr>
        <p:sp>
          <p:nvSpPr>
            <p:cNvPr id="9" name="object 9"/>
            <p:cNvSpPr/>
            <p:nvPr/>
          </p:nvSpPr>
          <p:spPr>
            <a:xfrm>
              <a:off x="5876542" y="3617974"/>
              <a:ext cx="36830" cy="30480"/>
            </a:xfrm>
            <a:custGeom>
              <a:avLst/>
              <a:gdLst/>
              <a:ahLst/>
              <a:cxnLst/>
              <a:rect l="l" t="t" r="r" b="b"/>
              <a:pathLst>
                <a:path w="36829" h="30479">
                  <a:moveTo>
                    <a:pt x="6095" y="0"/>
                  </a:moveTo>
                  <a:lnTo>
                    <a:pt x="30479" y="0"/>
                  </a:lnTo>
                </a:path>
                <a:path w="36829" h="30479">
                  <a:moveTo>
                    <a:pt x="0" y="30480"/>
                  </a:moveTo>
                  <a:lnTo>
                    <a:pt x="36576" y="3048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5102" y="3614926"/>
              <a:ext cx="158495" cy="731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82638" y="3654550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09486" y="36728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52158" y="3685030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98" y="3688079"/>
              <a:ext cx="30479" cy="60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198" y="3681982"/>
              <a:ext cx="158495" cy="426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7294" y="3706367"/>
              <a:ext cx="73152" cy="1280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3870" y="3816095"/>
              <a:ext cx="48768" cy="4876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2158" y="3864863"/>
              <a:ext cx="42672" cy="304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52158" y="3870958"/>
              <a:ext cx="54864" cy="7315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3870" y="3060191"/>
              <a:ext cx="115823" cy="426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46062" y="3078479"/>
              <a:ext cx="97535" cy="365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4350" y="3115055"/>
              <a:ext cx="60960" cy="121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70446" y="3127247"/>
              <a:ext cx="48767" cy="121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76542" y="3139439"/>
              <a:ext cx="36576" cy="121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82638" y="3151631"/>
              <a:ext cx="24383" cy="121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46062" y="3166871"/>
              <a:ext cx="60960" cy="1103630"/>
            </a:xfrm>
            <a:custGeom>
              <a:avLst/>
              <a:gdLst/>
              <a:ahLst/>
              <a:cxnLst/>
              <a:rect l="l" t="t" r="r" b="b"/>
              <a:pathLst>
                <a:path w="60960" h="1103629">
                  <a:moveTo>
                    <a:pt x="36575" y="0"/>
                  </a:moveTo>
                  <a:lnTo>
                    <a:pt x="60959" y="0"/>
                  </a:lnTo>
                </a:path>
                <a:path w="60960" h="1103629">
                  <a:moveTo>
                    <a:pt x="36575" y="6095"/>
                  </a:moveTo>
                  <a:lnTo>
                    <a:pt x="60959" y="6095"/>
                  </a:lnTo>
                </a:path>
                <a:path w="60960" h="1103629">
                  <a:moveTo>
                    <a:pt x="36575" y="12191"/>
                  </a:moveTo>
                  <a:lnTo>
                    <a:pt x="60959" y="12191"/>
                  </a:lnTo>
                </a:path>
                <a:path w="60960" h="1103629">
                  <a:moveTo>
                    <a:pt x="36575" y="18287"/>
                  </a:moveTo>
                  <a:lnTo>
                    <a:pt x="60959" y="18287"/>
                  </a:lnTo>
                </a:path>
                <a:path w="60960" h="1103629">
                  <a:moveTo>
                    <a:pt x="36575" y="24383"/>
                  </a:moveTo>
                  <a:lnTo>
                    <a:pt x="60959" y="24383"/>
                  </a:lnTo>
                </a:path>
                <a:path w="60960" h="1103629">
                  <a:moveTo>
                    <a:pt x="36575" y="30479"/>
                  </a:moveTo>
                  <a:lnTo>
                    <a:pt x="60959" y="30479"/>
                  </a:lnTo>
                </a:path>
                <a:path w="60960" h="1103629">
                  <a:moveTo>
                    <a:pt x="36575" y="36575"/>
                  </a:moveTo>
                  <a:lnTo>
                    <a:pt x="60959" y="36575"/>
                  </a:lnTo>
                </a:path>
                <a:path w="60960" h="1103629">
                  <a:moveTo>
                    <a:pt x="36575" y="42672"/>
                  </a:moveTo>
                  <a:lnTo>
                    <a:pt x="60959" y="42672"/>
                  </a:lnTo>
                </a:path>
                <a:path w="60960" h="1103629">
                  <a:moveTo>
                    <a:pt x="36575" y="48767"/>
                  </a:moveTo>
                  <a:lnTo>
                    <a:pt x="60959" y="48767"/>
                  </a:lnTo>
                </a:path>
                <a:path w="60960" h="1103629">
                  <a:moveTo>
                    <a:pt x="36575" y="54863"/>
                  </a:moveTo>
                  <a:lnTo>
                    <a:pt x="60959" y="54863"/>
                  </a:lnTo>
                </a:path>
                <a:path w="60960" h="1103629">
                  <a:moveTo>
                    <a:pt x="36575" y="60959"/>
                  </a:moveTo>
                  <a:lnTo>
                    <a:pt x="60959" y="60959"/>
                  </a:lnTo>
                </a:path>
                <a:path w="60960" h="1103629">
                  <a:moveTo>
                    <a:pt x="36575" y="67055"/>
                  </a:moveTo>
                  <a:lnTo>
                    <a:pt x="60959" y="67055"/>
                  </a:lnTo>
                </a:path>
                <a:path w="60960" h="1103629">
                  <a:moveTo>
                    <a:pt x="36575" y="73151"/>
                  </a:moveTo>
                  <a:lnTo>
                    <a:pt x="60959" y="73151"/>
                  </a:lnTo>
                </a:path>
                <a:path w="60960" h="1103629">
                  <a:moveTo>
                    <a:pt x="36575" y="79247"/>
                  </a:moveTo>
                  <a:lnTo>
                    <a:pt x="60959" y="79247"/>
                  </a:lnTo>
                </a:path>
                <a:path w="60960" h="1103629">
                  <a:moveTo>
                    <a:pt x="36575" y="85344"/>
                  </a:moveTo>
                  <a:lnTo>
                    <a:pt x="60959" y="85344"/>
                  </a:lnTo>
                </a:path>
                <a:path w="60960" h="1103629">
                  <a:moveTo>
                    <a:pt x="36575" y="91439"/>
                  </a:moveTo>
                  <a:lnTo>
                    <a:pt x="60959" y="91439"/>
                  </a:lnTo>
                </a:path>
                <a:path w="60960" h="1103629">
                  <a:moveTo>
                    <a:pt x="36575" y="97535"/>
                  </a:moveTo>
                  <a:lnTo>
                    <a:pt x="60959" y="97535"/>
                  </a:lnTo>
                </a:path>
                <a:path w="60960" h="1103629">
                  <a:moveTo>
                    <a:pt x="36575" y="103631"/>
                  </a:moveTo>
                  <a:lnTo>
                    <a:pt x="60959" y="103631"/>
                  </a:lnTo>
                </a:path>
                <a:path w="60960" h="1103629">
                  <a:moveTo>
                    <a:pt x="36575" y="109727"/>
                  </a:moveTo>
                  <a:lnTo>
                    <a:pt x="60959" y="109727"/>
                  </a:lnTo>
                </a:path>
                <a:path w="60960" h="1103629">
                  <a:moveTo>
                    <a:pt x="36575" y="115823"/>
                  </a:moveTo>
                  <a:lnTo>
                    <a:pt x="60959" y="115823"/>
                  </a:lnTo>
                </a:path>
                <a:path w="60960" h="1103629">
                  <a:moveTo>
                    <a:pt x="36575" y="121919"/>
                  </a:moveTo>
                  <a:lnTo>
                    <a:pt x="60959" y="121919"/>
                  </a:lnTo>
                </a:path>
                <a:path w="60960" h="1103629">
                  <a:moveTo>
                    <a:pt x="36575" y="128015"/>
                  </a:moveTo>
                  <a:lnTo>
                    <a:pt x="60959" y="128015"/>
                  </a:lnTo>
                </a:path>
                <a:path w="60960" h="1103629">
                  <a:moveTo>
                    <a:pt x="36575" y="134111"/>
                  </a:moveTo>
                  <a:lnTo>
                    <a:pt x="60959" y="134111"/>
                  </a:lnTo>
                </a:path>
                <a:path w="60960" h="1103629">
                  <a:moveTo>
                    <a:pt x="36575" y="140207"/>
                  </a:moveTo>
                  <a:lnTo>
                    <a:pt x="60959" y="140207"/>
                  </a:lnTo>
                </a:path>
                <a:path w="60960" h="1103629">
                  <a:moveTo>
                    <a:pt x="36575" y="146303"/>
                  </a:moveTo>
                  <a:lnTo>
                    <a:pt x="60959" y="146303"/>
                  </a:lnTo>
                </a:path>
                <a:path w="60960" h="1103629">
                  <a:moveTo>
                    <a:pt x="36575" y="152399"/>
                  </a:moveTo>
                  <a:lnTo>
                    <a:pt x="60959" y="152399"/>
                  </a:lnTo>
                </a:path>
                <a:path w="60960" h="1103629">
                  <a:moveTo>
                    <a:pt x="36575" y="158495"/>
                  </a:moveTo>
                  <a:lnTo>
                    <a:pt x="60959" y="158495"/>
                  </a:lnTo>
                </a:path>
                <a:path w="60960" h="1103629">
                  <a:moveTo>
                    <a:pt x="36575" y="164591"/>
                  </a:moveTo>
                  <a:lnTo>
                    <a:pt x="60959" y="164591"/>
                  </a:lnTo>
                </a:path>
                <a:path w="60960" h="1103629">
                  <a:moveTo>
                    <a:pt x="36575" y="170687"/>
                  </a:moveTo>
                  <a:lnTo>
                    <a:pt x="60959" y="170687"/>
                  </a:lnTo>
                </a:path>
                <a:path w="60960" h="1103629">
                  <a:moveTo>
                    <a:pt x="36575" y="176783"/>
                  </a:moveTo>
                  <a:lnTo>
                    <a:pt x="60959" y="176783"/>
                  </a:lnTo>
                </a:path>
                <a:path w="60960" h="1103629">
                  <a:moveTo>
                    <a:pt x="36575" y="182879"/>
                  </a:moveTo>
                  <a:lnTo>
                    <a:pt x="60959" y="182879"/>
                  </a:lnTo>
                </a:path>
                <a:path w="60960" h="1103629">
                  <a:moveTo>
                    <a:pt x="36575" y="188975"/>
                  </a:moveTo>
                  <a:lnTo>
                    <a:pt x="60959" y="188975"/>
                  </a:lnTo>
                </a:path>
                <a:path w="60960" h="1103629">
                  <a:moveTo>
                    <a:pt x="36575" y="195071"/>
                  </a:moveTo>
                  <a:lnTo>
                    <a:pt x="60959" y="195071"/>
                  </a:lnTo>
                </a:path>
                <a:path w="60960" h="1103629">
                  <a:moveTo>
                    <a:pt x="36575" y="201167"/>
                  </a:moveTo>
                  <a:lnTo>
                    <a:pt x="60959" y="201167"/>
                  </a:lnTo>
                </a:path>
                <a:path w="60960" h="1103629">
                  <a:moveTo>
                    <a:pt x="36575" y="207263"/>
                  </a:moveTo>
                  <a:lnTo>
                    <a:pt x="60959" y="207263"/>
                  </a:lnTo>
                </a:path>
                <a:path w="60960" h="1103629">
                  <a:moveTo>
                    <a:pt x="36575" y="213359"/>
                  </a:moveTo>
                  <a:lnTo>
                    <a:pt x="60959" y="213359"/>
                  </a:lnTo>
                </a:path>
                <a:path w="60960" h="1103629">
                  <a:moveTo>
                    <a:pt x="36575" y="219455"/>
                  </a:moveTo>
                  <a:lnTo>
                    <a:pt x="60959" y="219455"/>
                  </a:lnTo>
                </a:path>
                <a:path w="60960" h="1103629">
                  <a:moveTo>
                    <a:pt x="36575" y="225551"/>
                  </a:moveTo>
                  <a:lnTo>
                    <a:pt x="60959" y="225551"/>
                  </a:lnTo>
                </a:path>
                <a:path w="60960" h="1103629">
                  <a:moveTo>
                    <a:pt x="36575" y="231647"/>
                  </a:moveTo>
                  <a:lnTo>
                    <a:pt x="60959" y="231647"/>
                  </a:lnTo>
                </a:path>
                <a:path w="60960" h="1103629">
                  <a:moveTo>
                    <a:pt x="36575" y="237743"/>
                  </a:moveTo>
                  <a:lnTo>
                    <a:pt x="60959" y="237743"/>
                  </a:lnTo>
                </a:path>
                <a:path w="60960" h="1103629">
                  <a:moveTo>
                    <a:pt x="36575" y="243839"/>
                  </a:moveTo>
                  <a:lnTo>
                    <a:pt x="60959" y="243839"/>
                  </a:lnTo>
                </a:path>
                <a:path w="60960" h="1103629">
                  <a:moveTo>
                    <a:pt x="36575" y="249935"/>
                  </a:moveTo>
                  <a:lnTo>
                    <a:pt x="60959" y="249935"/>
                  </a:lnTo>
                </a:path>
                <a:path w="60960" h="1103629">
                  <a:moveTo>
                    <a:pt x="36575" y="256031"/>
                  </a:moveTo>
                  <a:lnTo>
                    <a:pt x="60959" y="256031"/>
                  </a:lnTo>
                </a:path>
                <a:path w="60960" h="1103629">
                  <a:moveTo>
                    <a:pt x="36575" y="262127"/>
                  </a:moveTo>
                  <a:lnTo>
                    <a:pt x="60959" y="262127"/>
                  </a:lnTo>
                </a:path>
                <a:path w="60960" h="1103629">
                  <a:moveTo>
                    <a:pt x="36575" y="268223"/>
                  </a:moveTo>
                  <a:lnTo>
                    <a:pt x="60959" y="268223"/>
                  </a:lnTo>
                </a:path>
                <a:path w="60960" h="1103629">
                  <a:moveTo>
                    <a:pt x="36575" y="274319"/>
                  </a:moveTo>
                  <a:lnTo>
                    <a:pt x="60959" y="274319"/>
                  </a:lnTo>
                </a:path>
                <a:path w="60960" h="1103629">
                  <a:moveTo>
                    <a:pt x="36575" y="280415"/>
                  </a:moveTo>
                  <a:lnTo>
                    <a:pt x="60959" y="280415"/>
                  </a:lnTo>
                </a:path>
                <a:path w="60960" h="1103629">
                  <a:moveTo>
                    <a:pt x="36575" y="286511"/>
                  </a:moveTo>
                  <a:lnTo>
                    <a:pt x="60959" y="286511"/>
                  </a:lnTo>
                </a:path>
                <a:path w="60960" h="1103629">
                  <a:moveTo>
                    <a:pt x="36575" y="292607"/>
                  </a:moveTo>
                  <a:lnTo>
                    <a:pt x="60959" y="292607"/>
                  </a:lnTo>
                </a:path>
                <a:path w="60960" h="1103629">
                  <a:moveTo>
                    <a:pt x="36575" y="298703"/>
                  </a:moveTo>
                  <a:lnTo>
                    <a:pt x="60959" y="298703"/>
                  </a:lnTo>
                </a:path>
                <a:path w="60960" h="1103629">
                  <a:moveTo>
                    <a:pt x="36575" y="304799"/>
                  </a:moveTo>
                  <a:lnTo>
                    <a:pt x="60959" y="304799"/>
                  </a:lnTo>
                </a:path>
                <a:path w="60960" h="1103629">
                  <a:moveTo>
                    <a:pt x="36575" y="310895"/>
                  </a:moveTo>
                  <a:lnTo>
                    <a:pt x="60959" y="310895"/>
                  </a:lnTo>
                </a:path>
                <a:path w="60960" h="1103629">
                  <a:moveTo>
                    <a:pt x="36575" y="316991"/>
                  </a:moveTo>
                  <a:lnTo>
                    <a:pt x="60959" y="316991"/>
                  </a:lnTo>
                </a:path>
                <a:path w="60960" h="1103629">
                  <a:moveTo>
                    <a:pt x="36575" y="323087"/>
                  </a:moveTo>
                  <a:lnTo>
                    <a:pt x="60959" y="323087"/>
                  </a:lnTo>
                </a:path>
                <a:path w="60960" h="1103629">
                  <a:moveTo>
                    <a:pt x="36575" y="329183"/>
                  </a:moveTo>
                  <a:lnTo>
                    <a:pt x="60959" y="329183"/>
                  </a:lnTo>
                </a:path>
                <a:path w="60960" h="1103629">
                  <a:moveTo>
                    <a:pt x="36575" y="335279"/>
                  </a:moveTo>
                  <a:lnTo>
                    <a:pt x="60959" y="335279"/>
                  </a:lnTo>
                </a:path>
                <a:path w="60960" h="1103629">
                  <a:moveTo>
                    <a:pt x="36575" y="341375"/>
                  </a:moveTo>
                  <a:lnTo>
                    <a:pt x="60959" y="341375"/>
                  </a:lnTo>
                </a:path>
                <a:path w="60960" h="1103629">
                  <a:moveTo>
                    <a:pt x="36575" y="347471"/>
                  </a:moveTo>
                  <a:lnTo>
                    <a:pt x="60959" y="347471"/>
                  </a:lnTo>
                </a:path>
                <a:path w="60960" h="1103629">
                  <a:moveTo>
                    <a:pt x="36575" y="353567"/>
                  </a:moveTo>
                  <a:lnTo>
                    <a:pt x="60959" y="353567"/>
                  </a:lnTo>
                </a:path>
                <a:path w="60960" h="1103629">
                  <a:moveTo>
                    <a:pt x="36575" y="359663"/>
                  </a:moveTo>
                  <a:lnTo>
                    <a:pt x="60959" y="359663"/>
                  </a:lnTo>
                </a:path>
                <a:path w="60960" h="1103629">
                  <a:moveTo>
                    <a:pt x="36575" y="365759"/>
                  </a:moveTo>
                  <a:lnTo>
                    <a:pt x="60959" y="365759"/>
                  </a:lnTo>
                </a:path>
                <a:path w="60960" h="1103629">
                  <a:moveTo>
                    <a:pt x="36575" y="371855"/>
                  </a:moveTo>
                  <a:lnTo>
                    <a:pt x="60959" y="371855"/>
                  </a:lnTo>
                </a:path>
                <a:path w="60960" h="1103629">
                  <a:moveTo>
                    <a:pt x="36575" y="377951"/>
                  </a:moveTo>
                  <a:lnTo>
                    <a:pt x="60959" y="377951"/>
                  </a:lnTo>
                </a:path>
                <a:path w="60960" h="1103629">
                  <a:moveTo>
                    <a:pt x="36575" y="384047"/>
                  </a:moveTo>
                  <a:lnTo>
                    <a:pt x="60959" y="384047"/>
                  </a:lnTo>
                </a:path>
                <a:path w="60960" h="1103629">
                  <a:moveTo>
                    <a:pt x="36575" y="390143"/>
                  </a:moveTo>
                  <a:lnTo>
                    <a:pt x="60959" y="390143"/>
                  </a:lnTo>
                </a:path>
                <a:path w="60960" h="1103629">
                  <a:moveTo>
                    <a:pt x="36575" y="396239"/>
                  </a:moveTo>
                  <a:lnTo>
                    <a:pt x="60959" y="396239"/>
                  </a:lnTo>
                </a:path>
                <a:path w="60960" h="1103629">
                  <a:moveTo>
                    <a:pt x="36575" y="402335"/>
                  </a:moveTo>
                  <a:lnTo>
                    <a:pt x="60959" y="402335"/>
                  </a:lnTo>
                </a:path>
                <a:path w="60960" h="1103629">
                  <a:moveTo>
                    <a:pt x="36575" y="408431"/>
                  </a:moveTo>
                  <a:lnTo>
                    <a:pt x="60959" y="408431"/>
                  </a:lnTo>
                </a:path>
                <a:path w="60960" h="1103629">
                  <a:moveTo>
                    <a:pt x="36575" y="414527"/>
                  </a:moveTo>
                  <a:lnTo>
                    <a:pt x="60959" y="414527"/>
                  </a:lnTo>
                </a:path>
                <a:path w="60960" h="1103629">
                  <a:moveTo>
                    <a:pt x="36575" y="420623"/>
                  </a:moveTo>
                  <a:lnTo>
                    <a:pt x="60959" y="420623"/>
                  </a:lnTo>
                </a:path>
                <a:path w="60960" h="1103629">
                  <a:moveTo>
                    <a:pt x="36575" y="426719"/>
                  </a:moveTo>
                  <a:lnTo>
                    <a:pt x="60959" y="426719"/>
                  </a:lnTo>
                </a:path>
                <a:path w="60960" h="1103629">
                  <a:moveTo>
                    <a:pt x="36575" y="432815"/>
                  </a:moveTo>
                  <a:lnTo>
                    <a:pt x="60959" y="432815"/>
                  </a:lnTo>
                </a:path>
                <a:path w="60960" h="1103629">
                  <a:moveTo>
                    <a:pt x="36575" y="438911"/>
                  </a:moveTo>
                  <a:lnTo>
                    <a:pt x="60959" y="438911"/>
                  </a:lnTo>
                </a:path>
                <a:path w="60960" h="1103629">
                  <a:moveTo>
                    <a:pt x="36575" y="445007"/>
                  </a:moveTo>
                  <a:lnTo>
                    <a:pt x="60959" y="445007"/>
                  </a:lnTo>
                </a:path>
                <a:path w="60960" h="1103629">
                  <a:moveTo>
                    <a:pt x="0" y="682751"/>
                  </a:moveTo>
                  <a:lnTo>
                    <a:pt x="30479" y="682751"/>
                  </a:lnTo>
                </a:path>
                <a:path w="60960" h="1103629">
                  <a:moveTo>
                    <a:pt x="0" y="688847"/>
                  </a:moveTo>
                  <a:lnTo>
                    <a:pt x="30479" y="688847"/>
                  </a:lnTo>
                </a:path>
                <a:path w="60960" h="1103629">
                  <a:moveTo>
                    <a:pt x="30479" y="761999"/>
                  </a:moveTo>
                  <a:lnTo>
                    <a:pt x="60959" y="761999"/>
                  </a:lnTo>
                </a:path>
                <a:path w="60960" h="1103629">
                  <a:moveTo>
                    <a:pt x="30479" y="768095"/>
                  </a:moveTo>
                  <a:lnTo>
                    <a:pt x="60959" y="768095"/>
                  </a:lnTo>
                </a:path>
                <a:path w="60960" h="1103629">
                  <a:moveTo>
                    <a:pt x="36575" y="780287"/>
                  </a:moveTo>
                  <a:lnTo>
                    <a:pt x="60959" y="780287"/>
                  </a:lnTo>
                </a:path>
                <a:path w="60960" h="1103629">
                  <a:moveTo>
                    <a:pt x="36575" y="786383"/>
                  </a:moveTo>
                  <a:lnTo>
                    <a:pt x="60959" y="786383"/>
                  </a:lnTo>
                </a:path>
                <a:path w="60960" h="1103629">
                  <a:moveTo>
                    <a:pt x="36575" y="792479"/>
                  </a:moveTo>
                  <a:lnTo>
                    <a:pt x="60959" y="792479"/>
                  </a:lnTo>
                </a:path>
                <a:path w="60960" h="1103629">
                  <a:moveTo>
                    <a:pt x="36575" y="798575"/>
                  </a:moveTo>
                  <a:lnTo>
                    <a:pt x="60959" y="798575"/>
                  </a:lnTo>
                </a:path>
                <a:path w="60960" h="1103629">
                  <a:moveTo>
                    <a:pt x="36575" y="804671"/>
                  </a:moveTo>
                  <a:lnTo>
                    <a:pt x="60959" y="804671"/>
                  </a:lnTo>
                </a:path>
                <a:path w="60960" h="1103629">
                  <a:moveTo>
                    <a:pt x="36575" y="810767"/>
                  </a:moveTo>
                  <a:lnTo>
                    <a:pt x="60959" y="810767"/>
                  </a:lnTo>
                </a:path>
                <a:path w="60960" h="1103629">
                  <a:moveTo>
                    <a:pt x="36575" y="816863"/>
                  </a:moveTo>
                  <a:lnTo>
                    <a:pt x="60959" y="816863"/>
                  </a:lnTo>
                </a:path>
                <a:path w="60960" h="1103629">
                  <a:moveTo>
                    <a:pt x="36575" y="822959"/>
                  </a:moveTo>
                  <a:lnTo>
                    <a:pt x="60959" y="822959"/>
                  </a:lnTo>
                </a:path>
                <a:path w="60960" h="1103629">
                  <a:moveTo>
                    <a:pt x="36575" y="829055"/>
                  </a:moveTo>
                  <a:lnTo>
                    <a:pt x="60959" y="829055"/>
                  </a:lnTo>
                </a:path>
                <a:path w="60960" h="1103629">
                  <a:moveTo>
                    <a:pt x="36575" y="835151"/>
                  </a:moveTo>
                  <a:lnTo>
                    <a:pt x="60959" y="835151"/>
                  </a:lnTo>
                </a:path>
                <a:path w="60960" h="1103629">
                  <a:moveTo>
                    <a:pt x="36575" y="841247"/>
                  </a:moveTo>
                  <a:lnTo>
                    <a:pt x="60959" y="841247"/>
                  </a:lnTo>
                </a:path>
                <a:path w="60960" h="1103629">
                  <a:moveTo>
                    <a:pt x="36575" y="847343"/>
                  </a:moveTo>
                  <a:lnTo>
                    <a:pt x="60959" y="847343"/>
                  </a:lnTo>
                </a:path>
                <a:path w="60960" h="1103629">
                  <a:moveTo>
                    <a:pt x="36575" y="853439"/>
                  </a:moveTo>
                  <a:lnTo>
                    <a:pt x="60959" y="853439"/>
                  </a:lnTo>
                </a:path>
                <a:path w="60960" h="1103629">
                  <a:moveTo>
                    <a:pt x="36575" y="859535"/>
                  </a:moveTo>
                  <a:lnTo>
                    <a:pt x="60959" y="859535"/>
                  </a:lnTo>
                </a:path>
                <a:path w="60960" h="1103629">
                  <a:moveTo>
                    <a:pt x="36575" y="865631"/>
                  </a:moveTo>
                  <a:lnTo>
                    <a:pt x="60959" y="865631"/>
                  </a:lnTo>
                </a:path>
                <a:path w="60960" h="1103629">
                  <a:moveTo>
                    <a:pt x="36575" y="871727"/>
                  </a:moveTo>
                  <a:lnTo>
                    <a:pt x="60959" y="871727"/>
                  </a:lnTo>
                </a:path>
                <a:path w="60960" h="1103629">
                  <a:moveTo>
                    <a:pt x="36575" y="877823"/>
                  </a:moveTo>
                  <a:lnTo>
                    <a:pt x="60959" y="877823"/>
                  </a:lnTo>
                </a:path>
                <a:path w="60960" h="1103629">
                  <a:moveTo>
                    <a:pt x="36575" y="883919"/>
                  </a:moveTo>
                  <a:lnTo>
                    <a:pt x="60959" y="883919"/>
                  </a:lnTo>
                </a:path>
                <a:path w="60960" h="1103629">
                  <a:moveTo>
                    <a:pt x="36575" y="890015"/>
                  </a:moveTo>
                  <a:lnTo>
                    <a:pt x="60959" y="890015"/>
                  </a:lnTo>
                </a:path>
                <a:path w="60960" h="1103629">
                  <a:moveTo>
                    <a:pt x="36575" y="896111"/>
                  </a:moveTo>
                  <a:lnTo>
                    <a:pt x="60959" y="896111"/>
                  </a:lnTo>
                </a:path>
                <a:path w="60960" h="1103629">
                  <a:moveTo>
                    <a:pt x="36575" y="902207"/>
                  </a:moveTo>
                  <a:lnTo>
                    <a:pt x="60959" y="902207"/>
                  </a:lnTo>
                </a:path>
                <a:path w="60960" h="1103629">
                  <a:moveTo>
                    <a:pt x="36575" y="908303"/>
                  </a:moveTo>
                  <a:lnTo>
                    <a:pt x="60959" y="908303"/>
                  </a:lnTo>
                </a:path>
                <a:path w="60960" h="1103629">
                  <a:moveTo>
                    <a:pt x="36575" y="914399"/>
                  </a:moveTo>
                  <a:lnTo>
                    <a:pt x="60959" y="914399"/>
                  </a:lnTo>
                </a:path>
                <a:path w="60960" h="1103629">
                  <a:moveTo>
                    <a:pt x="36575" y="920495"/>
                  </a:moveTo>
                  <a:lnTo>
                    <a:pt x="60959" y="920495"/>
                  </a:lnTo>
                </a:path>
                <a:path w="60960" h="1103629">
                  <a:moveTo>
                    <a:pt x="36575" y="926591"/>
                  </a:moveTo>
                  <a:lnTo>
                    <a:pt x="60959" y="926591"/>
                  </a:lnTo>
                </a:path>
                <a:path w="60960" h="1103629">
                  <a:moveTo>
                    <a:pt x="36575" y="932687"/>
                  </a:moveTo>
                  <a:lnTo>
                    <a:pt x="60959" y="932687"/>
                  </a:lnTo>
                </a:path>
                <a:path w="60960" h="1103629">
                  <a:moveTo>
                    <a:pt x="36575" y="938783"/>
                  </a:moveTo>
                  <a:lnTo>
                    <a:pt x="60959" y="938783"/>
                  </a:lnTo>
                </a:path>
                <a:path w="60960" h="1103629">
                  <a:moveTo>
                    <a:pt x="36575" y="944879"/>
                  </a:moveTo>
                  <a:lnTo>
                    <a:pt x="60959" y="944879"/>
                  </a:lnTo>
                </a:path>
                <a:path w="60960" h="1103629">
                  <a:moveTo>
                    <a:pt x="36575" y="950975"/>
                  </a:moveTo>
                  <a:lnTo>
                    <a:pt x="60959" y="950975"/>
                  </a:lnTo>
                </a:path>
                <a:path w="60960" h="1103629">
                  <a:moveTo>
                    <a:pt x="36575" y="957071"/>
                  </a:moveTo>
                  <a:lnTo>
                    <a:pt x="60959" y="957071"/>
                  </a:lnTo>
                </a:path>
                <a:path w="60960" h="1103629">
                  <a:moveTo>
                    <a:pt x="36575" y="963167"/>
                  </a:moveTo>
                  <a:lnTo>
                    <a:pt x="60959" y="963167"/>
                  </a:lnTo>
                </a:path>
                <a:path w="60960" h="1103629">
                  <a:moveTo>
                    <a:pt x="36575" y="969263"/>
                  </a:moveTo>
                  <a:lnTo>
                    <a:pt x="60959" y="969263"/>
                  </a:lnTo>
                </a:path>
                <a:path w="60960" h="1103629">
                  <a:moveTo>
                    <a:pt x="36575" y="975359"/>
                  </a:moveTo>
                  <a:lnTo>
                    <a:pt x="60959" y="975359"/>
                  </a:lnTo>
                </a:path>
                <a:path w="60960" h="1103629">
                  <a:moveTo>
                    <a:pt x="36575" y="981455"/>
                  </a:moveTo>
                  <a:lnTo>
                    <a:pt x="60959" y="981455"/>
                  </a:lnTo>
                </a:path>
                <a:path w="60960" h="1103629">
                  <a:moveTo>
                    <a:pt x="36575" y="987551"/>
                  </a:moveTo>
                  <a:lnTo>
                    <a:pt x="60959" y="987551"/>
                  </a:lnTo>
                </a:path>
                <a:path w="60960" h="1103629">
                  <a:moveTo>
                    <a:pt x="36575" y="993647"/>
                  </a:moveTo>
                  <a:lnTo>
                    <a:pt x="60959" y="993647"/>
                  </a:lnTo>
                </a:path>
                <a:path w="60960" h="1103629">
                  <a:moveTo>
                    <a:pt x="36575" y="999743"/>
                  </a:moveTo>
                  <a:lnTo>
                    <a:pt x="60959" y="999743"/>
                  </a:lnTo>
                </a:path>
                <a:path w="60960" h="1103629">
                  <a:moveTo>
                    <a:pt x="36575" y="1005839"/>
                  </a:moveTo>
                  <a:lnTo>
                    <a:pt x="60959" y="1005839"/>
                  </a:lnTo>
                </a:path>
                <a:path w="60960" h="1103629">
                  <a:moveTo>
                    <a:pt x="36575" y="1011935"/>
                  </a:moveTo>
                  <a:lnTo>
                    <a:pt x="60959" y="1011935"/>
                  </a:lnTo>
                </a:path>
                <a:path w="60960" h="1103629">
                  <a:moveTo>
                    <a:pt x="36575" y="1018031"/>
                  </a:moveTo>
                  <a:lnTo>
                    <a:pt x="60959" y="1018031"/>
                  </a:lnTo>
                </a:path>
                <a:path w="60960" h="1103629">
                  <a:moveTo>
                    <a:pt x="36575" y="1024127"/>
                  </a:moveTo>
                  <a:lnTo>
                    <a:pt x="60959" y="1024127"/>
                  </a:lnTo>
                </a:path>
                <a:path w="60960" h="1103629">
                  <a:moveTo>
                    <a:pt x="36575" y="1030223"/>
                  </a:moveTo>
                  <a:lnTo>
                    <a:pt x="60959" y="1030223"/>
                  </a:lnTo>
                </a:path>
                <a:path w="60960" h="1103629">
                  <a:moveTo>
                    <a:pt x="36575" y="1036319"/>
                  </a:moveTo>
                  <a:lnTo>
                    <a:pt x="60959" y="1036319"/>
                  </a:lnTo>
                </a:path>
                <a:path w="60960" h="1103629">
                  <a:moveTo>
                    <a:pt x="36575" y="1042415"/>
                  </a:moveTo>
                  <a:lnTo>
                    <a:pt x="60959" y="1042415"/>
                  </a:lnTo>
                </a:path>
                <a:path w="60960" h="1103629">
                  <a:moveTo>
                    <a:pt x="36575" y="1048511"/>
                  </a:moveTo>
                  <a:lnTo>
                    <a:pt x="60959" y="1048511"/>
                  </a:lnTo>
                </a:path>
                <a:path w="60960" h="1103629">
                  <a:moveTo>
                    <a:pt x="36575" y="1054607"/>
                  </a:moveTo>
                  <a:lnTo>
                    <a:pt x="60959" y="1054607"/>
                  </a:lnTo>
                </a:path>
                <a:path w="60960" h="1103629">
                  <a:moveTo>
                    <a:pt x="36575" y="1060703"/>
                  </a:moveTo>
                  <a:lnTo>
                    <a:pt x="60959" y="1060703"/>
                  </a:lnTo>
                </a:path>
                <a:path w="60960" h="1103629">
                  <a:moveTo>
                    <a:pt x="36575" y="1066799"/>
                  </a:moveTo>
                  <a:lnTo>
                    <a:pt x="60959" y="1066799"/>
                  </a:lnTo>
                </a:path>
                <a:path w="60960" h="1103629">
                  <a:moveTo>
                    <a:pt x="36575" y="1072895"/>
                  </a:moveTo>
                  <a:lnTo>
                    <a:pt x="60959" y="1072895"/>
                  </a:lnTo>
                </a:path>
                <a:path w="60960" h="1103629">
                  <a:moveTo>
                    <a:pt x="36575" y="1078991"/>
                  </a:moveTo>
                  <a:lnTo>
                    <a:pt x="60959" y="1078991"/>
                  </a:lnTo>
                </a:path>
                <a:path w="60960" h="1103629">
                  <a:moveTo>
                    <a:pt x="36575" y="1085087"/>
                  </a:moveTo>
                  <a:lnTo>
                    <a:pt x="60959" y="1085087"/>
                  </a:lnTo>
                </a:path>
                <a:path w="60960" h="1103629">
                  <a:moveTo>
                    <a:pt x="36575" y="1091183"/>
                  </a:moveTo>
                  <a:lnTo>
                    <a:pt x="60959" y="1091183"/>
                  </a:lnTo>
                </a:path>
                <a:path w="60960" h="1103629">
                  <a:moveTo>
                    <a:pt x="36575" y="1097279"/>
                  </a:moveTo>
                  <a:lnTo>
                    <a:pt x="60959" y="1097279"/>
                  </a:lnTo>
                </a:path>
                <a:path w="60960" h="1103629">
                  <a:moveTo>
                    <a:pt x="36575" y="1103375"/>
                  </a:moveTo>
                  <a:lnTo>
                    <a:pt x="60959" y="110337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52158" y="4322062"/>
              <a:ext cx="79247" cy="60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97294" y="4334254"/>
              <a:ext cx="73152" cy="1828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52158" y="4328158"/>
              <a:ext cx="85344" cy="2438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91198" y="4352542"/>
              <a:ext cx="140208" cy="182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797294" y="4373878"/>
              <a:ext cx="36830" cy="12700"/>
            </a:xfrm>
            <a:custGeom>
              <a:avLst/>
              <a:gdLst/>
              <a:ahLst/>
              <a:cxnLst/>
              <a:rect l="l" t="t" r="r" b="b"/>
              <a:pathLst>
                <a:path w="36829" h="12700">
                  <a:moveTo>
                    <a:pt x="0" y="0"/>
                  </a:moveTo>
                  <a:lnTo>
                    <a:pt x="30479" y="0"/>
                  </a:lnTo>
                </a:path>
                <a:path w="36829" h="12700">
                  <a:moveTo>
                    <a:pt x="6096" y="12192"/>
                  </a:moveTo>
                  <a:lnTo>
                    <a:pt x="36576" y="1219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53326" y="441655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8E8E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97294" y="4370830"/>
              <a:ext cx="256032" cy="10363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833870" y="447141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65518" y="4471414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18288" y="0"/>
                  </a:lnTo>
                </a:path>
                <a:path w="55245">
                  <a:moveTo>
                    <a:pt x="36575" y="0"/>
                  </a:moveTo>
                  <a:lnTo>
                    <a:pt x="54863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33870" y="4477510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20">
                  <a:moveTo>
                    <a:pt x="0" y="0"/>
                  </a:moveTo>
                  <a:lnTo>
                    <a:pt x="30479" y="0"/>
                  </a:lnTo>
                </a:path>
                <a:path w="287020">
                  <a:moveTo>
                    <a:pt x="231648" y="0"/>
                  </a:moveTo>
                  <a:lnTo>
                    <a:pt x="249936" y="0"/>
                  </a:lnTo>
                </a:path>
                <a:path w="287020">
                  <a:moveTo>
                    <a:pt x="268223" y="0"/>
                  </a:moveTo>
                  <a:lnTo>
                    <a:pt x="28651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33870" y="4474462"/>
              <a:ext cx="219455" cy="1219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065518" y="4483606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18288" y="0"/>
                  </a:lnTo>
                </a:path>
                <a:path w="55245">
                  <a:moveTo>
                    <a:pt x="36575" y="0"/>
                  </a:moveTo>
                  <a:lnTo>
                    <a:pt x="5486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42302" y="447141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242302" y="4477510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0"/>
                  </a:moveTo>
                  <a:lnTo>
                    <a:pt x="12192" y="0"/>
                  </a:lnTo>
                </a:path>
                <a:path w="12700" h="6350">
                  <a:moveTo>
                    <a:pt x="0" y="6095"/>
                  </a:moveTo>
                  <a:lnTo>
                    <a:pt x="12192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38670" y="4468366"/>
              <a:ext cx="115823" cy="3047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839966" y="4489702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0" y="0"/>
                  </a:moveTo>
                  <a:lnTo>
                    <a:pt x="30479" y="0"/>
                  </a:lnTo>
                </a:path>
                <a:path w="280670">
                  <a:moveTo>
                    <a:pt x="225552" y="0"/>
                  </a:moveTo>
                  <a:lnTo>
                    <a:pt x="243840" y="0"/>
                  </a:lnTo>
                </a:path>
                <a:path w="280670">
                  <a:moveTo>
                    <a:pt x="262127" y="0"/>
                  </a:moveTo>
                  <a:lnTo>
                    <a:pt x="280415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30110" y="448970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42302" y="448970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39966" y="4486654"/>
              <a:ext cx="213360" cy="1828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065518" y="4495798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18288" y="0"/>
                  </a:lnTo>
                </a:path>
                <a:path w="55245">
                  <a:moveTo>
                    <a:pt x="36575" y="0"/>
                  </a:moveTo>
                  <a:lnTo>
                    <a:pt x="54863" y="0"/>
                  </a:lnTo>
                </a:path>
              </a:pathLst>
            </a:custGeom>
            <a:ln w="609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230110" y="450189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30110" y="4507990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46062" y="4504942"/>
              <a:ext cx="36576" cy="1828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64350" y="4504942"/>
              <a:ext cx="195072" cy="6096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230110" y="453237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52158" y="4523230"/>
              <a:ext cx="42672" cy="2438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230110" y="4538470"/>
              <a:ext cx="24765" cy="12700"/>
            </a:xfrm>
            <a:custGeom>
              <a:avLst/>
              <a:gdLst/>
              <a:ahLst/>
              <a:cxnLst/>
              <a:rect l="l" t="t" r="r" b="b"/>
              <a:pathLst>
                <a:path w="24764" h="12700">
                  <a:moveTo>
                    <a:pt x="0" y="0"/>
                  </a:moveTo>
                  <a:lnTo>
                    <a:pt x="24383" y="0"/>
                  </a:lnTo>
                </a:path>
                <a:path w="24764" h="12700">
                  <a:moveTo>
                    <a:pt x="0" y="6095"/>
                  </a:moveTo>
                  <a:lnTo>
                    <a:pt x="24383" y="6095"/>
                  </a:lnTo>
                </a:path>
                <a:path w="24764" h="12700">
                  <a:moveTo>
                    <a:pt x="0" y="12191"/>
                  </a:moveTo>
                  <a:lnTo>
                    <a:pt x="24383" y="12191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58254" y="4535422"/>
              <a:ext cx="48768" cy="4876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230110" y="457504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230110" y="4581142"/>
              <a:ext cx="24765" cy="6350"/>
            </a:xfrm>
            <a:custGeom>
              <a:avLst/>
              <a:gdLst/>
              <a:ahLst/>
              <a:cxnLst/>
              <a:rect l="l" t="t" r="r" b="b"/>
              <a:pathLst>
                <a:path w="24764" h="6350">
                  <a:moveTo>
                    <a:pt x="0" y="0"/>
                  </a:moveTo>
                  <a:lnTo>
                    <a:pt x="24383" y="0"/>
                  </a:lnTo>
                </a:path>
                <a:path w="24764" h="6350">
                  <a:moveTo>
                    <a:pt x="0" y="6095"/>
                  </a:moveTo>
                  <a:lnTo>
                    <a:pt x="24383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76542" y="4584190"/>
              <a:ext cx="30479" cy="1219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882638" y="4593334"/>
              <a:ext cx="372110" cy="6350"/>
            </a:xfrm>
            <a:custGeom>
              <a:avLst/>
              <a:gdLst/>
              <a:ahLst/>
              <a:cxnLst/>
              <a:rect l="l" t="t" r="r" b="b"/>
              <a:pathLst>
                <a:path w="372110" h="6350">
                  <a:moveTo>
                    <a:pt x="347471" y="0"/>
                  </a:moveTo>
                  <a:lnTo>
                    <a:pt x="371855" y="0"/>
                  </a:lnTo>
                </a:path>
                <a:path w="372110" h="6350">
                  <a:moveTo>
                    <a:pt x="0" y="6095"/>
                  </a:moveTo>
                  <a:lnTo>
                    <a:pt x="24383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30110" y="4599430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230110" y="4623814"/>
              <a:ext cx="24765" cy="18415"/>
            </a:xfrm>
            <a:custGeom>
              <a:avLst/>
              <a:gdLst/>
              <a:ahLst/>
              <a:cxnLst/>
              <a:rect l="l" t="t" r="r" b="b"/>
              <a:pathLst>
                <a:path w="24764" h="18414">
                  <a:moveTo>
                    <a:pt x="0" y="0"/>
                  </a:moveTo>
                  <a:lnTo>
                    <a:pt x="24383" y="0"/>
                  </a:lnTo>
                </a:path>
                <a:path w="24764" h="18414">
                  <a:moveTo>
                    <a:pt x="0" y="6095"/>
                  </a:moveTo>
                  <a:lnTo>
                    <a:pt x="24383" y="6095"/>
                  </a:lnTo>
                </a:path>
                <a:path w="24764" h="18414">
                  <a:moveTo>
                    <a:pt x="0" y="12191"/>
                  </a:moveTo>
                  <a:lnTo>
                    <a:pt x="24383" y="12191"/>
                  </a:lnTo>
                </a:path>
                <a:path w="24764" h="18414">
                  <a:moveTo>
                    <a:pt x="0" y="18287"/>
                  </a:moveTo>
                  <a:lnTo>
                    <a:pt x="24383" y="1828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30110" y="466648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30110" y="4672582"/>
              <a:ext cx="24765" cy="12700"/>
            </a:xfrm>
            <a:custGeom>
              <a:avLst/>
              <a:gdLst/>
              <a:ahLst/>
              <a:cxnLst/>
              <a:rect l="l" t="t" r="r" b="b"/>
              <a:pathLst>
                <a:path w="24764" h="12700">
                  <a:moveTo>
                    <a:pt x="0" y="0"/>
                  </a:moveTo>
                  <a:lnTo>
                    <a:pt x="24383" y="0"/>
                  </a:lnTo>
                </a:path>
                <a:path w="24764" h="12700">
                  <a:moveTo>
                    <a:pt x="0" y="6095"/>
                  </a:moveTo>
                  <a:lnTo>
                    <a:pt x="24383" y="6095"/>
                  </a:lnTo>
                </a:path>
                <a:path w="24764" h="12700">
                  <a:moveTo>
                    <a:pt x="0" y="12191"/>
                  </a:moveTo>
                  <a:lnTo>
                    <a:pt x="24383" y="12191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63182" y="4626862"/>
              <a:ext cx="493775" cy="14020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81342" y="4712206"/>
              <a:ext cx="73151" cy="4267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114286" y="4757926"/>
              <a:ext cx="140335" cy="18415"/>
            </a:xfrm>
            <a:custGeom>
              <a:avLst/>
              <a:gdLst/>
              <a:ahLst/>
              <a:cxnLst/>
              <a:rect l="l" t="t" r="r" b="b"/>
              <a:pathLst>
                <a:path w="140335" h="18414">
                  <a:moveTo>
                    <a:pt x="67055" y="0"/>
                  </a:moveTo>
                  <a:lnTo>
                    <a:pt x="91439" y="0"/>
                  </a:lnTo>
                </a:path>
                <a:path w="140335" h="18414">
                  <a:moveTo>
                    <a:pt x="109727" y="0"/>
                  </a:moveTo>
                  <a:lnTo>
                    <a:pt x="140207" y="0"/>
                  </a:lnTo>
                </a:path>
                <a:path w="140335" h="18414">
                  <a:moveTo>
                    <a:pt x="67055" y="6095"/>
                  </a:moveTo>
                  <a:lnTo>
                    <a:pt x="91439" y="6095"/>
                  </a:lnTo>
                </a:path>
                <a:path w="140335" h="18414">
                  <a:moveTo>
                    <a:pt x="109727" y="6095"/>
                  </a:moveTo>
                  <a:lnTo>
                    <a:pt x="140207" y="6095"/>
                  </a:lnTo>
                </a:path>
                <a:path w="140335" h="18414">
                  <a:moveTo>
                    <a:pt x="0" y="12191"/>
                  </a:moveTo>
                  <a:lnTo>
                    <a:pt x="42672" y="12191"/>
                  </a:lnTo>
                </a:path>
                <a:path w="140335" h="18414">
                  <a:moveTo>
                    <a:pt x="67055" y="12191"/>
                  </a:moveTo>
                  <a:lnTo>
                    <a:pt x="91439" y="12191"/>
                  </a:lnTo>
                </a:path>
                <a:path w="140335" h="18414">
                  <a:moveTo>
                    <a:pt x="109727" y="12191"/>
                  </a:moveTo>
                  <a:lnTo>
                    <a:pt x="140207" y="12191"/>
                  </a:lnTo>
                </a:path>
                <a:path w="140335" h="18414">
                  <a:moveTo>
                    <a:pt x="67055" y="18288"/>
                  </a:moveTo>
                  <a:lnTo>
                    <a:pt x="91439" y="18288"/>
                  </a:lnTo>
                </a:path>
                <a:path w="140335" h="18414">
                  <a:moveTo>
                    <a:pt x="109727" y="18288"/>
                  </a:moveTo>
                  <a:lnTo>
                    <a:pt x="140207" y="1828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08190" y="4773166"/>
              <a:ext cx="48767" cy="1219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63182" y="4767070"/>
              <a:ext cx="30479" cy="2438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6181342" y="4782310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24383" y="0"/>
                  </a:lnTo>
                </a:path>
                <a:path w="73660">
                  <a:moveTo>
                    <a:pt x="42672" y="0"/>
                  </a:moveTo>
                  <a:lnTo>
                    <a:pt x="73151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69278" y="4788406"/>
              <a:ext cx="469900" cy="12700"/>
            </a:xfrm>
            <a:custGeom>
              <a:avLst/>
              <a:gdLst/>
              <a:ahLst/>
              <a:cxnLst/>
              <a:rect l="l" t="t" r="r" b="b"/>
              <a:pathLst>
                <a:path w="469900" h="12700">
                  <a:moveTo>
                    <a:pt x="438911" y="0"/>
                  </a:moveTo>
                  <a:lnTo>
                    <a:pt x="469391" y="0"/>
                  </a:lnTo>
                </a:path>
                <a:path w="469900" h="12700">
                  <a:moveTo>
                    <a:pt x="0" y="6095"/>
                  </a:moveTo>
                  <a:lnTo>
                    <a:pt x="30479" y="6095"/>
                  </a:lnTo>
                </a:path>
                <a:path w="469900" h="12700">
                  <a:moveTo>
                    <a:pt x="426719" y="12192"/>
                  </a:moveTo>
                  <a:lnTo>
                    <a:pt x="463295" y="1219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70318" y="4937758"/>
              <a:ext cx="73151" cy="2438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370318" y="4965190"/>
              <a:ext cx="73660" cy="18415"/>
            </a:xfrm>
            <a:custGeom>
              <a:avLst/>
              <a:gdLst/>
              <a:ahLst/>
              <a:cxnLst/>
              <a:rect l="l" t="t" r="r" b="b"/>
              <a:pathLst>
                <a:path w="73660" h="18414">
                  <a:moveTo>
                    <a:pt x="0" y="0"/>
                  </a:moveTo>
                  <a:lnTo>
                    <a:pt x="73151" y="0"/>
                  </a:lnTo>
                </a:path>
                <a:path w="73660" h="18414">
                  <a:moveTo>
                    <a:pt x="0" y="18288"/>
                  </a:moveTo>
                  <a:lnTo>
                    <a:pt x="73151" y="1828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321550" y="4986526"/>
              <a:ext cx="170688" cy="365759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321550" y="525779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364222" y="5352286"/>
              <a:ext cx="79248" cy="91439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400798" y="544677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26606" y="4937758"/>
              <a:ext cx="73152" cy="4876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632702" y="4986526"/>
              <a:ext cx="67055" cy="2438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657086" y="5013958"/>
              <a:ext cx="24765" cy="256540"/>
            </a:xfrm>
            <a:custGeom>
              <a:avLst/>
              <a:gdLst/>
              <a:ahLst/>
              <a:cxnLst/>
              <a:rect l="l" t="t" r="r" b="b"/>
              <a:pathLst>
                <a:path w="24764" h="256539">
                  <a:moveTo>
                    <a:pt x="0" y="0"/>
                  </a:moveTo>
                  <a:lnTo>
                    <a:pt x="24383" y="0"/>
                  </a:lnTo>
                </a:path>
                <a:path w="24764" h="256539">
                  <a:moveTo>
                    <a:pt x="0" y="6096"/>
                  </a:moveTo>
                  <a:lnTo>
                    <a:pt x="24383" y="6096"/>
                  </a:lnTo>
                </a:path>
                <a:path w="24764" h="256539">
                  <a:moveTo>
                    <a:pt x="0" y="12192"/>
                  </a:moveTo>
                  <a:lnTo>
                    <a:pt x="24383" y="12192"/>
                  </a:lnTo>
                </a:path>
                <a:path w="24764" h="256539">
                  <a:moveTo>
                    <a:pt x="0" y="18288"/>
                  </a:moveTo>
                  <a:lnTo>
                    <a:pt x="24383" y="18288"/>
                  </a:lnTo>
                </a:path>
                <a:path w="24764" h="256539">
                  <a:moveTo>
                    <a:pt x="0" y="24384"/>
                  </a:moveTo>
                  <a:lnTo>
                    <a:pt x="24383" y="24384"/>
                  </a:lnTo>
                </a:path>
                <a:path w="24764" h="256539">
                  <a:moveTo>
                    <a:pt x="0" y="30480"/>
                  </a:moveTo>
                  <a:lnTo>
                    <a:pt x="24383" y="30480"/>
                  </a:lnTo>
                </a:path>
                <a:path w="24764" h="256539">
                  <a:moveTo>
                    <a:pt x="0" y="36576"/>
                  </a:moveTo>
                  <a:lnTo>
                    <a:pt x="24383" y="36576"/>
                  </a:lnTo>
                </a:path>
                <a:path w="24764" h="256539">
                  <a:moveTo>
                    <a:pt x="0" y="42672"/>
                  </a:moveTo>
                  <a:lnTo>
                    <a:pt x="24383" y="42672"/>
                  </a:lnTo>
                </a:path>
                <a:path w="24764" h="256539">
                  <a:moveTo>
                    <a:pt x="0" y="48768"/>
                  </a:moveTo>
                  <a:lnTo>
                    <a:pt x="24383" y="48768"/>
                  </a:lnTo>
                </a:path>
                <a:path w="24764" h="256539">
                  <a:moveTo>
                    <a:pt x="0" y="54864"/>
                  </a:moveTo>
                  <a:lnTo>
                    <a:pt x="24383" y="54864"/>
                  </a:lnTo>
                </a:path>
                <a:path w="24764" h="256539">
                  <a:moveTo>
                    <a:pt x="0" y="60960"/>
                  </a:moveTo>
                  <a:lnTo>
                    <a:pt x="24383" y="60960"/>
                  </a:lnTo>
                </a:path>
                <a:path w="24764" h="256539">
                  <a:moveTo>
                    <a:pt x="0" y="67056"/>
                  </a:moveTo>
                  <a:lnTo>
                    <a:pt x="24383" y="67056"/>
                  </a:lnTo>
                </a:path>
                <a:path w="24764" h="256539">
                  <a:moveTo>
                    <a:pt x="0" y="73152"/>
                  </a:moveTo>
                  <a:lnTo>
                    <a:pt x="24383" y="73152"/>
                  </a:lnTo>
                </a:path>
                <a:path w="24764" h="256539">
                  <a:moveTo>
                    <a:pt x="0" y="79248"/>
                  </a:moveTo>
                  <a:lnTo>
                    <a:pt x="24383" y="79248"/>
                  </a:lnTo>
                </a:path>
                <a:path w="24764" h="256539">
                  <a:moveTo>
                    <a:pt x="0" y="85344"/>
                  </a:moveTo>
                  <a:lnTo>
                    <a:pt x="24383" y="85344"/>
                  </a:lnTo>
                </a:path>
                <a:path w="24764" h="256539">
                  <a:moveTo>
                    <a:pt x="0" y="91440"/>
                  </a:moveTo>
                  <a:lnTo>
                    <a:pt x="24383" y="91440"/>
                  </a:lnTo>
                </a:path>
                <a:path w="24764" h="256539">
                  <a:moveTo>
                    <a:pt x="0" y="97536"/>
                  </a:moveTo>
                  <a:lnTo>
                    <a:pt x="24383" y="97536"/>
                  </a:lnTo>
                </a:path>
                <a:path w="24764" h="256539">
                  <a:moveTo>
                    <a:pt x="0" y="103632"/>
                  </a:moveTo>
                  <a:lnTo>
                    <a:pt x="24383" y="103632"/>
                  </a:lnTo>
                </a:path>
                <a:path w="24764" h="256539">
                  <a:moveTo>
                    <a:pt x="0" y="109727"/>
                  </a:moveTo>
                  <a:lnTo>
                    <a:pt x="24383" y="109727"/>
                  </a:lnTo>
                </a:path>
                <a:path w="24764" h="256539">
                  <a:moveTo>
                    <a:pt x="0" y="115824"/>
                  </a:moveTo>
                  <a:lnTo>
                    <a:pt x="24383" y="115824"/>
                  </a:lnTo>
                </a:path>
                <a:path w="24764" h="256539">
                  <a:moveTo>
                    <a:pt x="0" y="121920"/>
                  </a:moveTo>
                  <a:lnTo>
                    <a:pt x="24383" y="121920"/>
                  </a:lnTo>
                </a:path>
                <a:path w="24764" h="256539">
                  <a:moveTo>
                    <a:pt x="0" y="128016"/>
                  </a:moveTo>
                  <a:lnTo>
                    <a:pt x="24383" y="128016"/>
                  </a:lnTo>
                </a:path>
                <a:path w="24764" h="256539">
                  <a:moveTo>
                    <a:pt x="0" y="134112"/>
                  </a:moveTo>
                  <a:lnTo>
                    <a:pt x="24383" y="134112"/>
                  </a:lnTo>
                </a:path>
                <a:path w="24764" h="256539">
                  <a:moveTo>
                    <a:pt x="0" y="140208"/>
                  </a:moveTo>
                  <a:lnTo>
                    <a:pt x="24383" y="140208"/>
                  </a:lnTo>
                </a:path>
                <a:path w="24764" h="256539">
                  <a:moveTo>
                    <a:pt x="0" y="146304"/>
                  </a:moveTo>
                  <a:lnTo>
                    <a:pt x="24383" y="146304"/>
                  </a:lnTo>
                </a:path>
                <a:path w="24764" h="256539">
                  <a:moveTo>
                    <a:pt x="0" y="152399"/>
                  </a:moveTo>
                  <a:lnTo>
                    <a:pt x="24383" y="152399"/>
                  </a:lnTo>
                </a:path>
                <a:path w="24764" h="256539">
                  <a:moveTo>
                    <a:pt x="0" y="158496"/>
                  </a:moveTo>
                  <a:lnTo>
                    <a:pt x="24383" y="158496"/>
                  </a:lnTo>
                </a:path>
                <a:path w="24764" h="256539">
                  <a:moveTo>
                    <a:pt x="0" y="164592"/>
                  </a:moveTo>
                  <a:lnTo>
                    <a:pt x="24383" y="164592"/>
                  </a:lnTo>
                </a:path>
                <a:path w="24764" h="256539">
                  <a:moveTo>
                    <a:pt x="0" y="170688"/>
                  </a:moveTo>
                  <a:lnTo>
                    <a:pt x="24383" y="170688"/>
                  </a:lnTo>
                </a:path>
                <a:path w="24764" h="256539">
                  <a:moveTo>
                    <a:pt x="0" y="176784"/>
                  </a:moveTo>
                  <a:lnTo>
                    <a:pt x="24383" y="176784"/>
                  </a:lnTo>
                </a:path>
                <a:path w="24764" h="256539">
                  <a:moveTo>
                    <a:pt x="0" y="182880"/>
                  </a:moveTo>
                  <a:lnTo>
                    <a:pt x="24383" y="182880"/>
                  </a:lnTo>
                </a:path>
                <a:path w="24764" h="256539">
                  <a:moveTo>
                    <a:pt x="0" y="188976"/>
                  </a:moveTo>
                  <a:lnTo>
                    <a:pt x="24383" y="188976"/>
                  </a:lnTo>
                </a:path>
                <a:path w="24764" h="256539">
                  <a:moveTo>
                    <a:pt x="0" y="195071"/>
                  </a:moveTo>
                  <a:lnTo>
                    <a:pt x="24383" y="195071"/>
                  </a:lnTo>
                </a:path>
                <a:path w="24764" h="256539">
                  <a:moveTo>
                    <a:pt x="0" y="201168"/>
                  </a:moveTo>
                  <a:lnTo>
                    <a:pt x="24383" y="201168"/>
                  </a:lnTo>
                </a:path>
                <a:path w="24764" h="256539">
                  <a:moveTo>
                    <a:pt x="0" y="207264"/>
                  </a:moveTo>
                  <a:lnTo>
                    <a:pt x="24383" y="207264"/>
                  </a:lnTo>
                </a:path>
                <a:path w="24764" h="256539">
                  <a:moveTo>
                    <a:pt x="0" y="213360"/>
                  </a:moveTo>
                  <a:lnTo>
                    <a:pt x="24383" y="213360"/>
                  </a:lnTo>
                </a:path>
                <a:path w="24764" h="256539">
                  <a:moveTo>
                    <a:pt x="0" y="219456"/>
                  </a:moveTo>
                  <a:lnTo>
                    <a:pt x="24383" y="219456"/>
                  </a:lnTo>
                </a:path>
                <a:path w="24764" h="256539">
                  <a:moveTo>
                    <a:pt x="0" y="225552"/>
                  </a:moveTo>
                  <a:lnTo>
                    <a:pt x="24383" y="225552"/>
                  </a:lnTo>
                </a:path>
                <a:path w="24764" h="256539">
                  <a:moveTo>
                    <a:pt x="0" y="231648"/>
                  </a:moveTo>
                  <a:lnTo>
                    <a:pt x="24383" y="231648"/>
                  </a:lnTo>
                </a:path>
                <a:path w="24764" h="256539">
                  <a:moveTo>
                    <a:pt x="0" y="237743"/>
                  </a:moveTo>
                  <a:lnTo>
                    <a:pt x="24383" y="237743"/>
                  </a:lnTo>
                </a:path>
                <a:path w="24764" h="256539">
                  <a:moveTo>
                    <a:pt x="0" y="243840"/>
                  </a:moveTo>
                  <a:lnTo>
                    <a:pt x="24383" y="243840"/>
                  </a:lnTo>
                </a:path>
                <a:path w="24764" h="256539">
                  <a:moveTo>
                    <a:pt x="0" y="249936"/>
                  </a:moveTo>
                  <a:lnTo>
                    <a:pt x="24383" y="249936"/>
                  </a:lnTo>
                </a:path>
                <a:path w="24764" h="256539">
                  <a:moveTo>
                    <a:pt x="0" y="256032"/>
                  </a:moveTo>
                  <a:lnTo>
                    <a:pt x="24383" y="25603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90030" y="5260846"/>
              <a:ext cx="164591" cy="7315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08318" y="5297422"/>
              <a:ext cx="128015" cy="4876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626606" y="5346190"/>
              <a:ext cx="85344" cy="3047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638798" y="5376670"/>
              <a:ext cx="60960" cy="1219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644894" y="5388862"/>
              <a:ext cx="48767" cy="1219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650990" y="5401054"/>
              <a:ext cx="36576" cy="2438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663182" y="5425438"/>
              <a:ext cx="18288" cy="18288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669278" y="544677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089902" y="4937758"/>
              <a:ext cx="73151" cy="48767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6095998" y="4989574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7055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047230" y="4992622"/>
              <a:ext cx="158495" cy="29870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41134" y="5254750"/>
              <a:ext cx="170687" cy="4876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65518" y="5303518"/>
              <a:ext cx="121920" cy="11582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095998" y="5382766"/>
              <a:ext cx="54864" cy="6095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6120382" y="543458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120382" y="544677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91326" y="4983478"/>
              <a:ext cx="73660" cy="18415"/>
            </a:xfrm>
            <a:custGeom>
              <a:avLst/>
              <a:gdLst/>
              <a:ahLst/>
              <a:cxnLst/>
              <a:rect l="l" t="t" r="r" b="b"/>
              <a:pathLst>
                <a:path w="73660" h="18414">
                  <a:moveTo>
                    <a:pt x="0" y="0"/>
                  </a:moveTo>
                  <a:lnTo>
                    <a:pt x="73151" y="0"/>
                  </a:lnTo>
                </a:path>
                <a:path w="73660" h="18414">
                  <a:moveTo>
                    <a:pt x="6095" y="12192"/>
                  </a:moveTo>
                  <a:lnTo>
                    <a:pt x="67055" y="12192"/>
                  </a:lnTo>
                </a:path>
                <a:path w="73660" h="18414">
                  <a:moveTo>
                    <a:pt x="12192" y="18288"/>
                  </a:moveTo>
                  <a:lnTo>
                    <a:pt x="60960" y="1828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248654" y="4937758"/>
              <a:ext cx="158496" cy="36575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5242558" y="525779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266942" y="5254750"/>
              <a:ext cx="146303" cy="9753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285230" y="5340094"/>
              <a:ext cx="91439" cy="3047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297422" y="5370574"/>
              <a:ext cx="67055" cy="4876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315710" y="5419342"/>
              <a:ext cx="24383" cy="2438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5327902" y="544677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260846" y="4767070"/>
              <a:ext cx="1213103" cy="24383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5882638" y="427634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0" y="0"/>
                  </a:moveTo>
                  <a:lnTo>
                    <a:pt x="24383" y="0"/>
                  </a:lnTo>
                </a:path>
                <a:path w="24764" h="24764">
                  <a:moveTo>
                    <a:pt x="0" y="6095"/>
                  </a:moveTo>
                  <a:lnTo>
                    <a:pt x="24383" y="6095"/>
                  </a:lnTo>
                </a:path>
                <a:path w="24764" h="24764">
                  <a:moveTo>
                    <a:pt x="0" y="12191"/>
                  </a:moveTo>
                  <a:lnTo>
                    <a:pt x="24383" y="12191"/>
                  </a:lnTo>
                </a:path>
                <a:path w="24764" h="24764">
                  <a:moveTo>
                    <a:pt x="0" y="18287"/>
                  </a:moveTo>
                  <a:lnTo>
                    <a:pt x="24383" y="18287"/>
                  </a:lnTo>
                </a:path>
                <a:path w="24764" h="24764">
                  <a:moveTo>
                    <a:pt x="0" y="24383"/>
                  </a:moveTo>
                  <a:lnTo>
                    <a:pt x="24383" y="24383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852158" y="4303774"/>
              <a:ext cx="85344" cy="1828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803390" y="4389118"/>
              <a:ext cx="30479" cy="1219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882638" y="4602478"/>
              <a:ext cx="30479" cy="60959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6059422" y="3706367"/>
            <a:ext cx="116205" cy="121920"/>
            <a:chOff x="6059422" y="3706367"/>
            <a:chExt cx="116205" cy="121920"/>
          </a:xfrm>
        </p:grpSpPr>
        <p:pic>
          <p:nvPicPr>
            <p:cNvPr id="109" name="object 10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059422" y="3706367"/>
              <a:ext cx="103632" cy="3657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059422" y="3742943"/>
              <a:ext cx="115823" cy="6096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059422" y="3779519"/>
              <a:ext cx="115823" cy="48767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6059422" y="381914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6339838" y="4401310"/>
            <a:ext cx="134620" cy="121920"/>
            <a:chOff x="6339838" y="4401310"/>
            <a:chExt cx="134620" cy="121920"/>
          </a:xfrm>
        </p:grpSpPr>
        <p:pic>
          <p:nvPicPr>
            <p:cNvPr id="114" name="object 11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339838" y="4401310"/>
              <a:ext cx="134112" cy="67055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339838" y="4462270"/>
              <a:ext cx="134112" cy="60960"/>
            </a:xfrm>
            <a:prstGeom prst="rect">
              <a:avLst/>
            </a:prstGeom>
          </p:spPr>
        </p:pic>
      </p:grpSp>
      <p:sp>
        <p:nvSpPr>
          <p:cNvPr id="116" name="object 116"/>
          <p:cNvSpPr txBox="1"/>
          <p:nvPr/>
        </p:nvSpPr>
        <p:spPr>
          <a:xfrm>
            <a:off x="5972045" y="3916170"/>
            <a:ext cx="654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6500"/>
                </a:solidFill>
                <a:latin typeface="Arial MT"/>
                <a:cs typeface="Arial MT"/>
              </a:rPr>
              <a:t>Ib</a:t>
            </a:r>
            <a:r>
              <a:rPr sz="1800" spc="-50" dirty="0">
                <a:solidFill>
                  <a:srgbClr val="0065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6500"/>
                </a:solidFill>
                <a:latin typeface="Symbol"/>
                <a:cs typeface="Symbol"/>
              </a:rPr>
              <a:t></a:t>
            </a:r>
            <a:r>
              <a:rPr sz="1800" spc="-40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6500"/>
                </a:solidFill>
                <a:latin typeface="Arial MT"/>
                <a:cs typeface="Arial MT"/>
              </a:rPr>
              <a:t>Ia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7235949" y="3035807"/>
            <a:ext cx="1292860" cy="2407920"/>
            <a:chOff x="7235949" y="3035807"/>
            <a:chExt cx="1292860" cy="2407920"/>
          </a:xfrm>
        </p:grpSpPr>
        <p:sp>
          <p:nvSpPr>
            <p:cNvPr id="118" name="object 118"/>
            <p:cNvSpPr/>
            <p:nvPr/>
          </p:nvSpPr>
          <p:spPr>
            <a:xfrm>
              <a:off x="7851645" y="3581399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516365" y="3566158"/>
              <a:ext cx="67055" cy="6705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485885" y="3041903"/>
              <a:ext cx="109727" cy="9143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485885" y="3035807"/>
              <a:ext cx="109727" cy="48767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7504173" y="3075431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0" y="0"/>
                  </a:moveTo>
                  <a:lnTo>
                    <a:pt x="79248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546845" y="3133343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h="433070">
                  <a:moveTo>
                    <a:pt x="0" y="0"/>
                  </a:moveTo>
                  <a:lnTo>
                    <a:pt x="0" y="432815"/>
                  </a:lnTo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534653" y="3139439"/>
              <a:ext cx="24383" cy="6095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235949" y="3566158"/>
              <a:ext cx="1292351" cy="67055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7857741" y="3636262"/>
              <a:ext cx="30480" cy="347980"/>
            </a:xfrm>
            <a:custGeom>
              <a:avLst/>
              <a:gdLst/>
              <a:ahLst/>
              <a:cxnLst/>
              <a:rect l="l" t="t" r="r" b="b"/>
              <a:pathLst>
                <a:path w="30479" h="347979">
                  <a:moveTo>
                    <a:pt x="0" y="0"/>
                  </a:moveTo>
                  <a:lnTo>
                    <a:pt x="30479" y="0"/>
                  </a:lnTo>
                </a:path>
                <a:path w="30479" h="347979">
                  <a:moveTo>
                    <a:pt x="0" y="6095"/>
                  </a:moveTo>
                  <a:lnTo>
                    <a:pt x="30479" y="6095"/>
                  </a:lnTo>
                </a:path>
                <a:path w="30479" h="347979">
                  <a:moveTo>
                    <a:pt x="0" y="12192"/>
                  </a:moveTo>
                  <a:lnTo>
                    <a:pt x="30479" y="12192"/>
                  </a:lnTo>
                </a:path>
                <a:path w="30479" h="347979">
                  <a:moveTo>
                    <a:pt x="0" y="18288"/>
                  </a:moveTo>
                  <a:lnTo>
                    <a:pt x="30479" y="18288"/>
                  </a:lnTo>
                </a:path>
                <a:path w="30479" h="347979">
                  <a:moveTo>
                    <a:pt x="0" y="24383"/>
                  </a:moveTo>
                  <a:lnTo>
                    <a:pt x="30479" y="24383"/>
                  </a:lnTo>
                </a:path>
                <a:path w="30479" h="347979">
                  <a:moveTo>
                    <a:pt x="0" y="30480"/>
                  </a:moveTo>
                  <a:lnTo>
                    <a:pt x="30479" y="30480"/>
                  </a:lnTo>
                </a:path>
                <a:path w="30479" h="347979">
                  <a:moveTo>
                    <a:pt x="0" y="36576"/>
                  </a:moveTo>
                  <a:lnTo>
                    <a:pt x="30479" y="36576"/>
                  </a:lnTo>
                </a:path>
                <a:path w="30479" h="347979">
                  <a:moveTo>
                    <a:pt x="0" y="42672"/>
                  </a:moveTo>
                  <a:lnTo>
                    <a:pt x="30479" y="42672"/>
                  </a:lnTo>
                </a:path>
                <a:path w="30479" h="347979">
                  <a:moveTo>
                    <a:pt x="0" y="48767"/>
                  </a:moveTo>
                  <a:lnTo>
                    <a:pt x="30479" y="48767"/>
                  </a:lnTo>
                </a:path>
                <a:path w="30479" h="347979">
                  <a:moveTo>
                    <a:pt x="0" y="54864"/>
                  </a:moveTo>
                  <a:lnTo>
                    <a:pt x="30479" y="54864"/>
                  </a:lnTo>
                </a:path>
                <a:path w="30479" h="347979">
                  <a:moveTo>
                    <a:pt x="0" y="60960"/>
                  </a:moveTo>
                  <a:lnTo>
                    <a:pt x="30479" y="60960"/>
                  </a:lnTo>
                </a:path>
                <a:path w="30479" h="347979">
                  <a:moveTo>
                    <a:pt x="0" y="67055"/>
                  </a:moveTo>
                  <a:lnTo>
                    <a:pt x="30479" y="67055"/>
                  </a:lnTo>
                </a:path>
                <a:path w="30479" h="347979">
                  <a:moveTo>
                    <a:pt x="0" y="73152"/>
                  </a:moveTo>
                  <a:lnTo>
                    <a:pt x="30479" y="73152"/>
                  </a:lnTo>
                </a:path>
                <a:path w="30479" h="347979">
                  <a:moveTo>
                    <a:pt x="0" y="79248"/>
                  </a:moveTo>
                  <a:lnTo>
                    <a:pt x="30479" y="79248"/>
                  </a:lnTo>
                </a:path>
                <a:path w="30479" h="347979">
                  <a:moveTo>
                    <a:pt x="0" y="85344"/>
                  </a:moveTo>
                  <a:lnTo>
                    <a:pt x="30479" y="85344"/>
                  </a:lnTo>
                </a:path>
                <a:path w="30479" h="347979">
                  <a:moveTo>
                    <a:pt x="0" y="91439"/>
                  </a:moveTo>
                  <a:lnTo>
                    <a:pt x="30479" y="91439"/>
                  </a:lnTo>
                </a:path>
                <a:path w="30479" h="347979">
                  <a:moveTo>
                    <a:pt x="0" y="97536"/>
                  </a:moveTo>
                  <a:lnTo>
                    <a:pt x="30479" y="97536"/>
                  </a:lnTo>
                </a:path>
                <a:path w="30479" h="347979">
                  <a:moveTo>
                    <a:pt x="0" y="103632"/>
                  </a:moveTo>
                  <a:lnTo>
                    <a:pt x="30479" y="103632"/>
                  </a:lnTo>
                </a:path>
                <a:path w="30479" h="347979">
                  <a:moveTo>
                    <a:pt x="0" y="109727"/>
                  </a:moveTo>
                  <a:lnTo>
                    <a:pt x="30479" y="109727"/>
                  </a:lnTo>
                </a:path>
                <a:path w="30479" h="347979">
                  <a:moveTo>
                    <a:pt x="0" y="115823"/>
                  </a:moveTo>
                  <a:lnTo>
                    <a:pt x="30479" y="115823"/>
                  </a:lnTo>
                </a:path>
                <a:path w="30479" h="347979">
                  <a:moveTo>
                    <a:pt x="0" y="121920"/>
                  </a:moveTo>
                  <a:lnTo>
                    <a:pt x="30479" y="121920"/>
                  </a:lnTo>
                </a:path>
                <a:path w="30479" h="347979">
                  <a:moveTo>
                    <a:pt x="0" y="128016"/>
                  </a:moveTo>
                  <a:lnTo>
                    <a:pt x="30479" y="128016"/>
                  </a:lnTo>
                </a:path>
                <a:path w="30479" h="347979">
                  <a:moveTo>
                    <a:pt x="0" y="134111"/>
                  </a:moveTo>
                  <a:lnTo>
                    <a:pt x="30479" y="134111"/>
                  </a:lnTo>
                </a:path>
                <a:path w="30479" h="347979">
                  <a:moveTo>
                    <a:pt x="0" y="140208"/>
                  </a:moveTo>
                  <a:lnTo>
                    <a:pt x="30479" y="140208"/>
                  </a:lnTo>
                </a:path>
                <a:path w="30479" h="347979">
                  <a:moveTo>
                    <a:pt x="0" y="146304"/>
                  </a:moveTo>
                  <a:lnTo>
                    <a:pt x="30479" y="146304"/>
                  </a:lnTo>
                </a:path>
                <a:path w="30479" h="347979">
                  <a:moveTo>
                    <a:pt x="0" y="152399"/>
                  </a:moveTo>
                  <a:lnTo>
                    <a:pt x="30479" y="152399"/>
                  </a:lnTo>
                </a:path>
                <a:path w="30479" h="347979">
                  <a:moveTo>
                    <a:pt x="0" y="158495"/>
                  </a:moveTo>
                  <a:lnTo>
                    <a:pt x="30479" y="158495"/>
                  </a:lnTo>
                </a:path>
                <a:path w="30479" h="347979">
                  <a:moveTo>
                    <a:pt x="0" y="164592"/>
                  </a:moveTo>
                  <a:lnTo>
                    <a:pt x="30479" y="164592"/>
                  </a:lnTo>
                </a:path>
                <a:path w="30479" h="347979">
                  <a:moveTo>
                    <a:pt x="0" y="170688"/>
                  </a:moveTo>
                  <a:lnTo>
                    <a:pt x="30479" y="170688"/>
                  </a:lnTo>
                </a:path>
                <a:path w="30479" h="347979">
                  <a:moveTo>
                    <a:pt x="0" y="176783"/>
                  </a:moveTo>
                  <a:lnTo>
                    <a:pt x="30479" y="176783"/>
                  </a:lnTo>
                </a:path>
                <a:path w="30479" h="347979">
                  <a:moveTo>
                    <a:pt x="0" y="182880"/>
                  </a:moveTo>
                  <a:lnTo>
                    <a:pt x="30479" y="182880"/>
                  </a:lnTo>
                </a:path>
                <a:path w="30479" h="347979">
                  <a:moveTo>
                    <a:pt x="0" y="188976"/>
                  </a:moveTo>
                  <a:lnTo>
                    <a:pt x="30479" y="188976"/>
                  </a:lnTo>
                </a:path>
                <a:path w="30479" h="347979">
                  <a:moveTo>
                    <a:pt x="0" y="195071"/>
                  </a:moveTo>
                  <a:lnTo>
                    <a:pt x="30479" y="195071"/>
                  </a:lnTo>
                </a:path>
                <a:path w="30479" h="347979">
                  <a:moveTo>
                    <a:pt x="0" y="201167"/>
                  </a:moveTo>
                  <a:lnTo>
                    <a:pt x="30479" y="201167"/>
                  </a:lnTo>
                </a:path>
                <a:path w="30479" h="347979">
                  <a:moveTo>
                    <a:pt x="0" y="207264"/>
                  </a:moveTo>
                  <a:lnTo>
                    <a:pt x="30479" y="207264"/>
                  </a:lnTo>
                </a:path>
                <a:path w="30479" h="347979">
                  <a:moveTo>
                    <a:pt x="0" y="213360"/>
                  </a:moveTo>
                  <a:lnTo>
                    <a:pt x="30479" y="213360"/>
                  </a:lnTo>
                </a:path>
                <a:path w="30479" h="347979">
                  <a:moveTo>
                    <a:pt x="0" y="219455"/>
                  </a:moveTo>
                  <a:lnTo>
                    <a:pt x="30479" y="219455"/>
                  </a:lnTo>
                </a:path>
                <a:path w="30479" h="347979">
                  <a:moveTo>
                    <a:pt x="0" y="225552"/>
                  </a:moveTo>
                  <a:lnTo>
                    <a:pt x="30479" y="225552"/>
                  </a:lnTo>
                </a:path>
                <a:path w="30479" h="347979">
                  <a:moveTo>
                    <a:pt x="0" y="231648"/>
                  </a:moveTo>
                  <a:lnTo>
                    <a:pt x="30479" y="231648"/>
                  </a:lnTo>
                </a:path>
                <a:path w="30479" h="347979">
                  <a:moveTo>
                    <a:pt x="0" y="237743"/>
                  </a:moveTo>
                  <a:lnTo>
                    <a:pt x="30479" y="237743"/>
                  </a:lnTo>
                </a:path>
                <a:path w="30479" h="347979">
                  <a:moveTo>
                    <a:pt x="0" y="243839"/>
                  </a:moveTo>
                  <a:lnTo>
                    <a:pt x="30479" y="243839"/>
                  </a:lnTo>
                </a:path>
                <a:path w="30479" h="347979">
                  <a:moveTo>
                    <a:pt x="0" y="249936"/>
                  </a:moveTo>
                  <a:lnTo>
                    <a:pt x="30479" y="249936"/>
                  </a:lnTo>
                </a:path>
                <a:path w="30479" h="347979">
                  <a:moveTo>
                    <a:pt x="0" y="256032"/>
                  </a:moveTo>
                  <a:lnTo>
                    <a:pt x="30479" y="256032"/>
                  </a:lnTo>
                </a:path>
                <a:path w="30479" h="347979">
                  <a:moveTo>
                    <a:pt x="0" y="262127"/>
                  </a:moveTo>
                  <a:lnTo>
                    <a:pt x="30479" y="262127"/>
                  </a:lnTo>
                </a:path>
                <a:path w="30479" h="347979">
                  <a:moveTo>
                    <a:pt x="0" y="268223"/>
                  </a:moveTo>
                  <a:lnTo>
                    <a:pt x="30479" y="268223"/>
                  </a:lnTo>
                </a:path>
                <a:path w="30479" h="347979">
                  <a:moveTo>
                    <a:pt x="0" y="274320"/>
                  </a:moveTo>
                  <a:lnTo>
                    <a:pt x="30479" y="274320"/>
                  </a:lnTo>
                </a:path>
                <a:path w="30479" h="347979">
                  <a:moveTo>
                    <a:pt x="0" y="280415"/>
                  </a:moveTo>
                  <a:lnTo>
                    <a:pt x="30479" y="280415"/>
                  </a:lnTo>
                </a:path>
                <a:path w="30479" h="347979">
                  <a:moveTo>
                    <a:pt x="0" y="286511"/>
                  </a:moveTo>
                  <a:lnTo>
                    <a:pt x="30479" y="286511"/>
                  </a:lnTo>
                </a:path>
                <a:path w="30479" h="347979">
                  <a:moveTo>
                    <a:pt x="0" y="292608"/>
                  </a:moveTo>
                  <a:lnTo>
                    <a:pt x="30479" y="292608"/>
                  </a:lnTo>
                </a:path>
                <a:path w="30479" h="347979">
                  <a:moveTo>
                    <a:pt x="0" y="298704"/>
                  </a:moveTo>
                  <a:lnTo>
                    <a:pt x="30479" y="298704"/>
                  </a:lnTo>
                </a:path>
                <a:path w="30479" h="347979">
                  <a:moveTo>
                    <a:pt x="0" y="304799"/>
                  </a:moveTo>
                  <a:lnTo>
                    <a:pt x="30479" y="304799"/>
                  </a:lnTo>
                </a:path>
                <a:path w="30479" h="347979">
                  <a:moveTo>
                    <a:pt x="0" y="310895"/>
                  </a:moveTo>
                  <a:lnTo>
                    <a:pt x="30479" y="310895"/>
                  </a:lnTo>
                </a:path>
                <a:path w="30479" h="347979">
                  <a:moveTo>
                    <a:pt x="0" y="316992"/>
                  </a:moveTo>
                  <a:lnTo>
                    <a:pt x="30479" y="316992"/>
                  </a:lnTo>
                </a:path>
                <a:path w="30479" h="347979">
                  <a:moveTo>
                    <a:pt x="0" y="323087"/>
                  </a:moveTo>
                  <a:lnTo>
                    <a:pt x="30479" y="323087"/>
                  </a:lnTo>
                </a:path>
                <a:path w="30479" h="347979">
                  <a:moveTo>
                    <a:pt x="0" y="329183"/>
                  </a:moveTo>
                  <a:lnTo>
                    <a:pt x="30479" y="329183"/>
                  </a:lnTo>
                </a:path>
                <a:path w="30479" h="347979">
                  <a:moveTo>
                    <a:pt x="0" y="335280"/>
                  </a:moveTo>
                  <a:lnTo>
                    <a:pt x="30479" y="335280"/>
                  </a:lnTo>
                </a:path>
                <a:path w="30479" h="347979">
                  <a:moveTo>
                    <a:pt x="0" y="341376"/>
                  </a:moveTo>
                  <a:lnTo>
                    <a:pt x="30479" y="341376"/>
                  </a:lnTo>
                </a:path>
                <a:path w="30479" h="347979">
                  <a:moveTo>
                    <a:pt x="0" y="347471"/>
                  </a:moveTo>
                  <a:lnTo>
                    <a:pt x="30479" y="347471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833357" y="4035551"/>
              <a:ext cx="79247" cy="18287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778493" y="4053838"/>
              <a:ext cx="140208" cy="4267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778493" y="4096510"/>
              <a:ext cx="128016" cy="18288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784589" y="4114798"/>
              <a:ext cx="48767" cy="6096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802877" y="4175758"/>
              <a:ext cx="36576" cy="18288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7808973" y="4197094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0" y="0"/>
                  </a:moveTo>
                  <a:lnTo>
                    <a:pt x="30479" y="0"/>
                  </a:lnTo>
                </a:path>
                <a:path w="36829" h="18414">
                  <a:moveTo>
                    <a:pt x="6095" y="18288"/>
                  </a:moveTo>
                  <a:lnTo>
                    <a:pt x="36575" y="1828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016237" y="415442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101581" y="4212334"/>
              <a:ext cx="109728" cy="1828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808973" y="4157470"/>
              <a:ext cx="274319" cy="12192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8168637" y="4221478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18288" y="0"/>
                  </a:lnTo>
                </a:path>
                <a:path w="43179">
                  <a:moveTo>
                    <a:pt x="30480" y="0"/>
                  </a:moveTo>
                  <a:lnTo>
                    <a:pt x="42672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101581" y="422757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18288" y="0"/>
                  </a:lnTo>
                </a:path>
                <a:path w="85725">
                  <a:moveTo>
                    <a:pt x="67055" y="0"/>
                  </a:moveTo>
                  <a:lnTo>
                    <a:pt x="85344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193021" y="4227574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5" h="6350">
                  <a:moveTo>
                    <a:pt x="0" y="0"/>
                  </a:moveTo>
                  <a:lnTo>
                    <a:pt x="18288" y="0"/>
                  </a:lnTo>
                </a:path>
                <a:path w="18415" h="6350">
                  <a:moveTo>
                    <a:pt x="0" y="6096"/>
                  </a:moveTo>
                  <a:lnTo>
                    <a:pt x="18288" y="6096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193021" y="423976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193021" y="4264150"/>
              <a:ext cx="18415" cy="12700"/>
            </a:xfrm>
            <a:custGeom>
              <a:avLst/>
              <a:gdLst/>
              <a:ahLst/>
              <a:cxnLst/>
              <a:rect l="l" t="t" r="r" b="b"/>
              <a:pathLst>
                <a:path w="18415" h="12700">
                  <a:moveTo>
                    <a:pt x="0" y="0"/>
                  </a:moveTo>
                  <a:lnTo>
                    <a:pt x="18288" y="0"/>
                  </a:lnTo>
                </a:path>
                <a:path w="18415" h="12700">
                  <a:moveTo>
                    <a:pt x="0" y="6095"/>
                  </a:moveTo>
                  <a:lnTo>
                    <a:pt x="18288" y="6095"/>
                  </a:lnTo>
                </a:path>
                <a:path w="18415" h="12700">
                  <a:moveTo>
                    <a:pt x="0" y="12192"/>
                  </a:moveTo>
                  <a:lnTo>
                    <a:pt x="18288" y="1219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010141" y="4279390"/>
              <a:ext cx="12192" cy="6095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8193021" y="428243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827261" y="4230622"/>
              <a:ext cx="48767" cy="60959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8193021" y="430682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193021" y="431291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851645" y="4291582"/>
              <a:ext cx="36576" cy="30480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7857741" y="4319014"/>
              <a:ext cx="353695" cy="48895"/>
            </a:xfrm>
            <a:custGeom>
              <a:avLst/>
              <a:gdLst/>
              <a:ahLst/>
              <a:cxnLst/>
              <a:rect l="l" t="t" r="r" b="b"/>
              <a:pathLst>
                <a:path w="353695" h="48895">
                  <a:moveTo>
                    <a:pt x="335279" y="0"/>
                  </a:moveTo>
                  <a:lnTo>
                    <a:pt x="353567" y="0"/>
                  </a:lnTo>
                </a:path>
                <a:path w="353695" h="48895">
                  <a:moveTo>
                    <a:pt x="0" y="6095"/>
                  </a:moveTo>
                  <a:lnTo>
                    <a:pt x="30479" y="6095"/>
                  </a:lnTo>
                </a:path>
                <a:path w="353695" h="48895">
                  <a:moveTo>
                    <a:pt x="335279" y="6095"/>
                  </a:moveTo>
                  <a:lnTo>
                    <a:pt x="353567" y="6095"/>
                  </a:lnTo>
                </a:path>
                <a:path w="353695" h="48895">
                  <a:moveTo>
                    <a:pt x="335279" y="36575"/>
                  </a:moveTo>
                  <a:lnTo>
                    <a:pt x="353567" y="36575"/>
                  </a:lnTo>
                </a:path>
                <a:path w="353695" h="48895">
                  <a:moveTo>
                    <a:pt x="335279" y="42671"/>
                  </a:moveTo>
                  <a:lnTo>
                    <a:pt x="353567" y="42671"/>
                  </a:lnTo>
                </a:path>
                <a:path w="353695" h="48895">
                  <a:moveTo>
                    <a:pt x="335279" y="48767"/>
                  </a:moveTo>
                  <a:lnTo>
                    <a:pt x="353567" y="4876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8193021" y="437387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8193021" y="439826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0" y="0"/>
                  </a:moveTo>
                  <a:lnTo>
                    <a:pt x="18288" y="0"/>
                  </a:lnTo>
                </a:path>
                <a:path w="18415" h="18414">
                  <a:moveTo>
                    <a:pt x="0" y="6095"/>
                  </a:moveTo>
                  <a:lnTo>
                    <a:pt x="18288" y="6095"/>
                  </a:lnTo>
                </a:path>
                <a:path w="18415" h="18414">
                  <a:moveTo>
                    <a:pt x="0" y="12192"/>
                  </a:moveTo>
                  <a:lnTo>
                    <a:pt x="18288" y="12192"/>
                  </a:lnTo>
                </a:path>
                <a:path w="18415" h="18414">
                  <a:moveTo>
                    <a:pt x="0" y="18288"/>
                  </a:moveTo>
                  <a:lnTo>
                    <a:pt x="18288" y="1828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650477" y="4328158"/>
              <a:ext cx="548640" cy="152399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071101" y="4431790"/>
              <a:ext cx="140207" cy="6705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650477" y="4468366"/>
              <a:ext cx="36576" cy="36575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7656573" y="4501894"/>
              <a:ext cx="445134" cy="6350"/>
            </a:xfrm>
            <a:custGeom>
              <a:avLst/>
              <a:gdLst/>
              <a:ahLst/>
              <a:cxnLst/>
              <a:rect l="l" t="t" r="r" b="b"/>
              <a:pathLst>
                <a:path w="445134" h="6350">
                  <a:moveTo>
                    <a:pt x="414527" y="0"/>
                  </a:moveTo>
                  <a:lnTo>
                    <a:pt x="445007" y="0"/>
                  </a:lnTo>
                </a:path>
                <a:path w="445134" h="6350">
                  <a:moveTo>
                    <a:pt x="0" y="6095"/>
                  </a:moveTo>
                  <a:lnTo>
                    <a:pt x="30479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632189" y="4480558"/>
              <a:ext cx="493775" cy="225551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7845549" y="4672582"/>
              <a:ext cx="67310" cy="24765"/>
            </a:xfrm>
            <a:custGeom>
              <a:avLst/>
              <a:gdLst/>
              <a:ahLst/>
              <a:cxnLst/>
              <a:rect l="l" t="t" r="r" b="b"/>
              <a:pathLst>
                <a:path w="67309" h="24764">
                  <a:moveTo>
                    <a:pt x="0" y="0"/>
                  </a:moveTo>
                  <a:lnTo>
                    <a:pt x="67055" y="0"/>
                  </a:lnTo>
                </a:path>
                <a:path w="67309" h="24764">
                  <a:moveTo>
                    <a:pt x="0" y="24383"/>
                  </a:moveTo>
                  <a:lnTo>
                    <a:pt x="67055" y="24383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632189" y="4669534"/>
              <a:ext cx="67055" cy="4876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058909" y="4700014"/>
              <a:ext cx="60960" cy="18288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8077197" y="4721350"/>
              <a:ext cx="24765" cy="6350"/>
            </a:xfrm>
            <a:custGeom>
              <a:avLst/>
              <a:gdLst/>
              <a:ahLst/>
              <a:cxnLst/>
              <a:rect l="l" t="t" r="r" b="b"/>
              <a:pathLst>
                <a:path w="24765" h="6350">
                  <a:moveTo>
                    <a:pt x="0" y="0"/>
                  </a:moveTo>
                  <a:lnTo>
                    <a:pt x="24383" y="0"/>
                  </a:lnTo>
                </a:path>
                <a:path w="24765" h="6350">
                  <a:moveTo>
                    <a:pt x="0" y="6095"/>
                  </a:moveTo>
                  <a:lnTo>
                    <a:pt x="24383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253981" y="4645150"/>
              <a:ext cx="152399" cy="19507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607805" y="4718302"/>
              <a:ext cx="97536" cy="6095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034525" y="4730494"/>
              <a:ext cx="103631" cy="7315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8071101" y="480669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559037" y="4779262"/>
              <a:ext cx="146304" cy="6705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985757" y="4809742"/>
              <a:ext cx="152399" cy="85344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381997" y="4834126"/>
              <a:ext cx="24383" cy="609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559037" y="4846318"/>
              <a:ext cx="36575" cy="30479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253981" y="4834126"/>
              <a:ext cx="85344" cy="60960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565133" y="4864606"/>
              <a:ext cx="36576" cy="30479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113773" y="4895086"/>
              <a:ext cx="79247" cy="18288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577325" y="4895086"/>
              <a:ext cx="30479" cy="18288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8162541" y="491032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278365" y="4895086"/>
              <a:ext cx="42672" cy="4267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991853" y="4864606"/>
              <a:ext cx="54863" cy="7924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583421" y="4913374"/>
              <a:ext cx="36576" cy="3047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778493" y="4895086"/>
              <a:ext cx="103632" cy="60960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363709" y="4895086"/>
              <a:ext cx="115824" cy="60960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8363709" y="4946902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8290557" y="4919470"/>
              <a:ext cx="97535" cy="36576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589517" y="4943854"/>
              <a:ext cx="36576" cy="12192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010141" y="4925566"/>
              <a:ext cx="42672" cy="36575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8400285" y="4959094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0" y="0"/>
                  </a:moveTo>
                  <a:lnTo>
                    <a:pt x="24383" y="0"/>
                  </a:lnTo>
                </a:path>
                <a:path w="79375">
                  <a:moveTo>
                    <a:pt x="54863" y="0"/>
                  </a:moveTo>
                  <a:lnTo>
                    <a:pt x="79247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296653" y="4949950"/>
              <a:ext cx="91439" cy="18287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8302749" y="4965190"/>
              <a:ext cx="177165" cy="12700"/>
            </a:xfrm>
            <a:custGeom>
              <a:avLst/>
              <a:gdLst/>
              <a:ahLst/>
              <a:cxnLst/>
              <a:rect l="l" t="t" r="r" b="b"/>
              <a:pathLst>
                <a:path w="177165" h="12700">
                  <a:moveTo>
                    <a:pt x="60960" y="0"/>
                  </a:moveTo>
                  <a:lnTo>
                    <a:pt x="85344" y="0"/>
                  </a:lnTo>
                </a:path>
                <a:path w="177165" h="12700">
                  <a:moveTo>
                    <a:pt x="97536" y="0"/>
                  </a:moveTo>
                  <a:lnTo>
                    <a:pt x="121920" y="0"/>
                  </a:lnTo>
                </a:path>
                <a:path w="177165" h="12700">
                  <a:moveTo>
                    <a:pt x="152399" y="0"/>
                  </a:moveTo>
                  <a:lnTo>
                    <a:pt x="176783" y="0"/>
                  </a:lnTo>
                </a:path>
                <a:path w="177165" h="12700">
                  <a:moveTo>
                    <a:pt x="0" y="6095"/>
                  </a:moveTo>
                  <a:lnTo>
                    <a:pt x="30479" y="6095"/>
                  </a:lnTo>
                </a:path>
                <a:path w="177165" h="12700">
                  <a:moveTo>
                    <a:pt x="60960" y="6095"/>
                  </a:moveTo>
                  <a:lnTo>
                    <a:pt x="85344" y="6095"/>
                  </a:lnTo>
                </a:path>
                <a:path w="177165" h="12700">
                  <a:moveTo>
                    <a:pt x="97536" y="6095"/>
                  </a:moveTo>
                  <a:lnTo>
                    <a:pt x="121920" y="6095"/>
                  </a:lnTo>
                </a:path>
                <a:path w="177165" h="12700">
                  <a:moveTo>
                    <a:pt x="152399" y="6095"/>
                  </a:moveTo>
                  <a:lnTo>
                    <a:pt x="176783" y="6095"/>
                  </a:lnTo>
                </a:path>
                <a:path w="177165" h="12700">
                  <a:moveTo>
                    <a:pt x="60960" y="12192"/>
                  </a:moveTo>
                  <a:lnTo>
                    <a:pt x="85344" y="12192"/>
                  </a:lnTo>
                </a:path>
                <a:path w="177165" h="12700">
                  <a:moveTo>
                    <a:pt x="97536" y="12192"/>
                  </a:moveTo>
                  <a:lnTo>
                    <a:pt x="121920" y="1219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778493" y="4949950"/>
              <a:ext cx="109727" cy="60959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8455149" y="4977382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302749" y="4974334"/>
              <a:ext cx="36576" cy="12191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022333" y="4962142"/>
              <a:ext cx="48768" cy="42672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400285" y="4980430"/>
              <a:ext cx="79248" cy="30479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308845" y="4980430"/>
              <a:ext cx="79247" cy="18288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595613" y="4956046"/>
              <a:ext cx="67055" cy="97535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8040621" y="500786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8314941" y="4992622"/>
              <a:ext cx="164592" cy="48767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333229" y="5041390"/>
              <a:ext cx="30479" cy="12191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8065005" y="506272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619997" y="5017006"/>
              <a:ext cx="48768" cy="54863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8040621" y="4913374"/>
              <a:ext cx="152400" cy="530351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339325" y="5053582"/>
              <a:ext cx="36575" cy="390143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7638285" y="5071870"/>
              <a:ext cx="36576" cy="371855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303005" y="4645150"/>
              <a:ext cx="73151" cy="73151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7327389" y="4721350"/>
              <a:ext cx="24765" cy="30480"/>
            </a:xfrm>
            <a:custGeom>
              <a:avLst/>
              <a:gdLst/>
              <a:ahLst/>
              <a:cxnLst/>
              <a:rect l="l" t="t" r="r" b="b"/>
              <a:pathLst>
                <a:path w="24765" h="30479">
                  <a:moveTo>
                    <a:pt x="0" y="0"/>
                  </a:moveTo>
                  <a:lnTo>
                    <a:pt x="24383" y="0"/>
                  </a:lnTo>
                </a:path>
                <a:path w="24765" h="30479">
                  <a:moveTo>
                    <a:pt x="0" y="6095"/>
                  </a:moveTo>
                  <a:lnTo>
                    <a:pt x="24383" y="6095"/>
                  </a:lnTo>
                </a:path>
                <a:path w="24765" h="30479">
                  <a:moveTo>
                    <a:pt x="0" y="12191"/>
                  </a:moveTo>
                  <a:lnTo>
                    <a:pt x="24383" y="12191"/>
                  </a:lnTo>
                </a:path>
                <a:path w="24765" h="30479">
                  <a:moveTo>
                    <a:pt x="0" y="18287"/>
                  </a:moveTo>
                  <a:lnTo>
                    <a:pt x="24383" y="18287"/>
                  </a:lnTo>
                </a:path>
                <a:path w="24765" h="30479">
                  <a:moveTo>
                    <a:pt x="0" y="24383"/>
                  </a:moveTo>
                  <a:lnTo>
                    <a:pt x="24383" y="24383"/>
                  </a:lnTo>
                </a:path>
                <a:path w="24765" h="30479">
                  <a:moveTo>
                    <a:pt x="0" y="30479"/>
                  </a:moveTo>
                  <a:lnTo>
                    <a:pt x="24383" y="30479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7290813" y="4754878"/>
              <a:ext cx="91439" cy="73151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235949" y="4828030"/>
              <a:ext cx="146304" cy="18288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235949" y="4846318"/>
              <a:ext cx="30479" cy="12191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242045" y="4858510"/>
              <a:ext cx="48767" cy="60960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370061" y="4895086"/>
              <a:ext cx="115823" cy="48767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260333" y="4907278"/>
              <a:ext cx="36576" cy="24383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370061" y="4937758"/>
              <a:ext cx="115823" cy="1828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7266429" y="4931662"/>
              <a:ext cx="42672" cy="3657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7370061" y="4949950"/>
              <a:ext cx="115823" cy="18287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7370061" y="4962142"/>
              <a:ext cx="115823" cy="24383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7278621" y="4968238"/>
              <a:ext cx="36576" cy="12192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7370061" y="4980430"/>
              <a:ext cx="115823" cy="18288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7412733" y="4995670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7284717" y="4980430"/>
              <a:ext cx="42672" cy="30479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7296909" y="4998718"/>
              <a:ext cx="188975" cy="30479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7296909" y="5010910"/>
              <a:ext cx="42672" cy="30480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309101" y="5041390"/>
              <a:ext cx="36575" cy="24383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321293" y="5065774"/>
              <a:ext cx="30479" cy="18288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7327389" y="5087110"/>
              <a:ext cx="24765" cy="353695"/>
            </a:xfrm>
            <a:custGeom>
              <a:avLst/>
              <a:gdLst/>
              <a:ahLst/>
              <a:cxnLst/>
              <a:rect l="l" t="t" r="r" b="b"/>
              <a:pathLst>
                <a:path w="24765" h="353695">
                  <a:moveTo>
                    <a:pt x="0" y="0"/>
                  </a:moveTo>
                  <a:lnTo>
                    <a:pt x="24383" y="0"/>
                  </a:lnTo>
                </a:path>
                <a:path w="24765" h="353695">
                  <a:moveTo>
                    <a:pt x="0" y="6095"/>
                  </a:moveTo>
                  <a:lnTo>
                    <a:pt x="24383" y="6095"/>
                  </a:lnTo>
                </a:path>
                <a:path w="24765" h="353695">
                  <a:moveTo>
                    <a:pt x="0" y="12191"/>
                  </a:moveTo>
                  <a:lnTo>
                    <a:pt x="24383" y="12191"/>
                  </a:lnTo>
                </a:path>
                <a:path w="24765" h="353695">
                  <a:moveTo>
                    <a:pt x="0" y="18288"/>
                  </a:moveTo>
                  <a:lnTo>
                    <a:pt x="24383" y="18288"/>
                  </a:lnTo>
                </a:path>
                <a:path w="24765" h="353695">
                  <a:moveTo>
                    <a:pt x="0" y="24383"/>
                  </a:moveTo>
                  <a:lnTo>
                    <a:pt x="24383" y="24383"/>
                  </a:lnTo>
                </a:path>
                <a:path w="24765" h="353695">
                  <a:moveTo>
                    <a:pt x="0" y="30479"/>
                  </a:moveTo>
                  <a:lnTo>
                    <a:pt x="24383" y="30479"/>
                  </a:lnTo>
                </a:path>
                <a:path w="24765" h="353695">
                  <a:moveTo>
                    <a:pt x="0" y="36575"/>
                  </a:moveTo>
                  <a:lnTo>
                    <a:pt x="24383" y="36575"/>
                  </a:lnTo>
                </a:path>
                <a:path w="24765" h="353695">
                  <a:moveTo>
                    <a:pt x="0" y="42672"/>
                  </a:moveTo>
                  <a:lnTo>
                    <a:pt x="24383" y="42672"/>
                  </a:lnTo>
                </a:path>
                <a:path w="24765" h="353695">
                  <a:moveTo>
                    <a:pt x="0" y="48767"/>
                  </a:moveTo>
                  <a:lnTo>
                    <a:pt x="24383" y="48767"/>
                  </a:lnTo>
                </a:path>
                <a:path w="24765" h="353695">
                  <a:moveTo>
                    <a:pt x="0" y="54863"/>
                  </a:moveTo>
                  <a:lnTo>
                    <a:pt x="24383" y="54863"/>
                  </a:lnTo>
                </a:path>
                <a:path w="24765" h="353695">
                  <a:moveTo>
                    <a:pt x="0" y="60960"/>
                  </a:moveTo>
                  <a:lnTo>
                    <a:pt x="24383" y="60960"/>
                  </a:lnTo>
                </a:path>
                <a:path w="24765" h="353695">
                  <a:moveTo>
                    <a:pt x="0" y="67055"/>
                  </a:moveTo>
                  <a:lnTo>
                    <a:pt x="24383" y="67055"/>
                  </a:lnTo>
                </a:path>
                <a:path w="24765" h="353695">
                  <a:moveTo>
                    <a:pt x="0" y="73151"/>
                  </a:moveTo>
                  <a:lnTo>
                    <a:pt x="24383" y="73151"/>
                  </a:lnTo>
                </a:path>
                <a:path w="24765" h="353695">
                  <a:moveTo>
                    <a:pt x="0" y="79247"/>
                  </a:moveTo>
                  <a:lnTo>
                    <a:pt x="24383" y="79247"/>
                  </a:lnTo>
                </a:path>
                <a:path w="24765" h="353695">
                  <a:moveTo>
                    <a:pt x="0" y="85344"/>
                  </a:moveTo>
                  <a:lnTo>
                    <a:pt x="24383" y="85344"/>
                  </a:lnTo>
                </a:path>
                <a:path w="24765" h="353695">
                  <a:moveTo>
                    <a:pt x="0" y="91439"/>
                  </a:moveTo>
                  <a:lnTo>
                    <a:pt x="24383" y="91439"/>
                  </a:lnTo>
                </a:path>
                <a:path w="24765" h="353695">
                  <a:moveTo>
                    <a:pt x="0" y="97535"/>
                  </a:moveTo>
                  <a:lnTo>
                    <a:pt x="24383" y="97535"/>
                  </a:lnTo>
                </a:path>
                <a:path w="24765" h="353695">
                  <a:moveTo>
                    <a:pt x="0" y="103632"/>
                  </a:moveTo>
                  <a:lnTo>
                    <a:pt x="24383" y="103632"/>
                  </a:lnTo>
                </a:path>
                <a:path w="24765" h="353695">
                  <a:moveTo>
                    <a:pt x="0" y="109727"/>
                  </a:moveTo>
                  <a:lnTo>
                    <a:pt x="24383" y="109727"/>
                  </a:lnTo>
                </a:path>
                <a:path w="24765" h="353695">
                  <a:moveTo>
                    <a:pt x="0" y="115823"/>
                  </a:moveTo>
                  <a:lnTo>
                    <a:pt x="24383" y="115823"/>
                  </a:lnTo>
                </a:path>
                <a:path w="24765" h="353695">
                  <a:moveTo>
                    <a:pt x="0" y="121919"/>
                  </a:moveTo>
                  <a:lnTo>
                    <a:pt x="24383" y="121919"/>
                  </a:lnTo>
                </a:path>
                <a:path w="24765" h="353695">
                  <a:moveTo>
                    <a:pt x="0" y="128016"/>
                  </a:moveTo>
                  <a:lnTo>
                    <a:pt x="24383" y="128016"/>
                  </a:lnTo>
                </a:path>
                <a:path w="24765" h="353695">
                  <a:moveTo>
                    <a:pt x="0" y="134111"/>
                  </a:moveTo>
                  <a:lnTo>
                    <a:pt x="24383" y="134111"/>
                  </a:lnTo>
                </a:path>
                <a:path w="24765" h="353695">
                  <a:moveTo>
                    <a:pt x="0" y="140207"/>
                  </a:moveTo>
                  <a:lnTo>
                    <a:pt x="24383" y="140207"/>
                  </a:lnTo>
                </a:path>
                <a:path w="24765" h="353695">
                  <a:moveTo>
                    <a:pt x="0" y="146304"/>
                  </a:moveTo>
                  <a:lnTo>
                    <a:pt x="24383" y="146304"/>
                  </a:lnTo>
                </a:path>
                <a:path w="24765" h="353695">
                  <a:moveTo>
                    <a:pt x="0" y="152399"/>
                  </a:moveTo>
                  <a:lnTo>
                    <a:pt x="24383" y="152399"/>
                  </a:lnTo>
                </a:path>
                <a:path w="24765" h="353695">
                  <a:moveTo>
                    <a:pt x="0" y="158495"/>
                  </a:moveTo>
                  <a:lnTo>
                    <a:pt x="24383" y="158495"/>
                  </a:lnTo>
                </a:path>
                <a:path w="24765" h="353695">
                  <a:moveTo>
                    <a:pt x="0" y="164591"/>
                  </a:moveTo>
                  <a:lnTo>
                    <a:pt x="24383" y="164591"/>
                  </a:lnTo>
                </a:path>
                <a:path w="24765" h="353695">
                  <a:moveTo>
                    <a:pt x="0" y="170688"/>
                  </a:moveTo>
                  <a:lnTo>
                    <a:pt x="24383" y="170688"/>
                  </a:lnTo>
                </a:path>
                <a:path w="24765" h="353695">
                  <a:moveTo>
                    <a:pt x="0" y="176783"/>
                  </a:moveTo>
                  <a:lnTo>
                    <a:pt x="24383" y="176783"/>
                  </a:lnTo>
                </a:path>
                <a:path w="24765" h="353695">
                  <a:moveTo>
                    <a:pt x="0" y="182879"/>
                  </a:moveTo>
                  <a:lnTo>
                    <a:pt x="24383" y="182879"/>
                  </a:lnTo>
                </a:path>
                <a:path w="24765" h="353695">
                  <a:moveTo>
                    <a:pt x="0" y="188975"/>
                  </a:moveTo>
                  <a:lnTo>
                    <a:pt x="24383" y="188975"/>
                  </a:lnTo>
                </a:path>
                <a:path w="24765" h="353695">
                  <a:moveTo>
                    <a:pt x="0" y="195071"/>
                  </a:moveTo>
                  <a:lnTo>
                    <a:pt x="24383" y="195071"/>
                  </a:lnTo>
                </a:path>
                <a:path w="24765" h="353695">
                  <a:moveTo>
                    <a:pt x="0" y="201167"/>
                  </a:moveTo>
                  <a:lnTo>
                    <a:pt x="24383" y="201167"/>
                  </a:lnTo>
                </a:path>
                <a:path w="24765" h="353695">
                  <a:moveTo>
                    <a:pt x="0" y="207263"/>
                  </a:moveTo>
                  <a:lnTo>
                    <a:pt x="24383" y="207263"/>
                  </a:lnTo>
                </a:path>
                <a:path w="24765" h="353695">
                  <a:moveTo>
                    <a:pt x="0" y="213360"/>
                  </a:moveTo>
                  <a:lnTo>
                    <a:pt x="24383" y="213360"/>
                  </a:lnTo>
                </a:path>
                <a:path w="24765" h="353695">
                  <a:moveTo>
                    <a:pt x="0" y="219455"/>
                  </a:moveTo>
                  <a:lnTo>
                    <a:pt x="24383" y="219455"/>
                  </a:lnTo>
                </a:path>
                <a:path w="24765" h="353695">
                  <a:moveTo>
                    <a:pt x="0" y="225551"/>
                  </a:moveTo>
                  <a:lnTo>
                    <a:pt x="24383" y="225551"/>
                  </a:lnTo>
                </a:path>
                <a:path w="24765" h="353695">
                  <a:moveTo>
                    <a:pt x="0" y="231647"/>
                  </a:moveTo>
                  <a:lnTo>
                    <a:pt x="24383" y="231647"/>
                  </a:lnTo>
                </a:path>
                <a:path w="24765" h="353695">
                  <a:moveTo>
                    <a:pt x="0" y="237743"/>
                  </a:moveTo>
                  <a:lnTo>
                    <a:pt x="24383" y="237743"/>
                  </a:lnTo>
                </a:path>
                <a:path w="24765" h="353695">
                  <a:moveTo>
                    <a:pt x="0" y="243839"/>
                  </a:moveTo>
                  <a:lnTo>
                    <a:pt x="24383" y="243839"/>
                  </a:lnTo>
                </a:path>
                <a:path w="24765" h="353695">
                  <a:moveTo>
                    <a:pt x="0" y="249935"/>
                  </a:moveTo>
                  <a:lnTo>
                    <a:pt x="24383" y="249935"/>
                  </a:lnTo>
                </a:path>
                <a:path w="24765" h="353695">
                  <a:moveTo>
                    <a:pt x="0" y="256032"/>
                  </a:moveTo>
                  <a:lnTo>
                    <a:pt x="24383" y="256032"/>
                  </a:lnTo>
                </a:path>
                <a:path w="24765" h="353695">
                  <a:moveTo>
                    <a:pt x="0" y="262127"/>
                  </a:moveTo>
                  <a:lnTo>
                    <a:pt x="24383" y="262127"/>
                  </a:lnTo>
                </a:path>
                <a:path w="24765" h="353695">
                  <a:moveTo>
                    <a:pt x="0" y="268223"/>
                  </a:moveTo>
                  <a:lnTo>
                    <a:pt x="24383" y="268223"/>
                  </a:lnTo>
                </a:path>
                <a:path w="24765" h="353695">
                  <a:moveTo>
                    <a:pt x="0" y="274319"/>
                  </a:moveTo>
                  <a:lnTo>
                    <a:pt x="24383" y="274319"/>
                  </a:lnTo>
                </a:path>
                <a:path w="24765" h="353695">
                  <a:moveTo>
                    <a:pt x="0" y="280415"/>
                  </a:moveTo>
                  <a:lnTo>
                    <a:pt x="24383" y="280415"/>
                  </a:lnTo>
                </a:path>
                <a:path w="24765" h="353695">
                  <a:moveTo>
                    <a:pt x="0" y="286511"/>
                  </a:moveTo>
                  <a:lnTo>
                    <a:pt x="24383" y="286511"/>
                  </a:lnTo>
                </a:path>
                <a:path w="24765" h="353695">
                  <a:moveTo>
                    <a:pt x="0" y="292607"/>
                  </a:moveTo>
                  <a:lnTo>
                    <a:pt x="24383" y="292607"/>
                  </a:lnTo>
                </a:path>
                <a:path w="24765" h="353695">
                  <a:moveTo>
                    <a:pt x="0" y="298704"/>
                  </a:moveTo>
                  <a:lnTo>
                    <a:pt x="24383" y="298704"/>
                  </a:lnTo>
                </a:path>
                <a:path w="24765" h="353695">
                  <a:moveTo>
                    <a:pt x="0" y="304799"/>
                  </a:moveTo>
                  <a:lnTo>
                    <a:pt x="24383" y="304799"/>
                  </a:lnTo>
                </a:path>
                <a:path w="24765" h="353695">
                  <a:moveTo>
                    <a:pt x="0" y="310895"/>
                  </a:moveTo>
                  <a:lnTo>
                    <a:pt x="24383" y="310895"/>
                  </a:lnTo>
                </a:path>
                <a:path w="24765" h="353695">
                  <a:moveTo>
                    <a:pt x="0" y="316991"/>
                  </a:moveTo>
                  <a:lnTo>
                    <a:pt x="24383" y="316991"/>
                  </a:lnTo>
                </a:path>
                <a:path w="24765" h="353695">
                  <a:moveTo>
                    <a:pt x="0" y="323087"/>
                  </a:moveTo>
                  <a:lnTo>
                    <a:pt x="24383" y="323087"/>
                  </a:lnTo>
                </a:path>
                <a:path w="24765" h="353695">
                  <a:moveTo>
                    <a:pt x="0" y="329183"/>
                  </a:moveTo>
                  <a:lnTo>
                    <a:pt x="24383" y="329183"/>
                  </a:lnTo>
                </a:path>
                <a:path w="24765" h="353695">
                  <a:moveTo>
                    <a:pt x="0" y="335279"/>
                  </a:moveTo>
                  <a:lnTo>
                    <a:pt x="24383" y="335279"/>
                  </a:lnTo>
                </a:path>
                <a:path w="24765" h="353695">
                  <a:moveTo>
                    <a:pt x="0" y="341375"/>
                  </a:moveTo>
                  <a:lnTo>
                    <a:pt x="24383" y="341375"/>
                  </a:lnTo>
                </a:path>
                <a:path w="24765" h="353695">
                  <a:moveTo>
                    <a:pt x="0" y="347471"/>
                  </a:moveTo>
                  <a:lnTo>
                    <a:pt x="24383" y="347471"/>
                  </a:lnTo>
                </a:path>
                <a:path w="24765" h="353695">
                  <a:moveTo>
                    <a:pt x="0" y="353567"/>
                  </a:moveTo>
                  <a:lnTo>
                    <a:pt x="24383" y="35356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7272525" y="4675630"/>
              <a:ext cx="1146047" cy="42672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7833357" y="3989830"/>
              <a:ext cx="79375" cy="43180"/>
            </a:xfrm>
            <a:custGeom>
              <a:avLst/>
              <a:gdLst/>
              <a:ahLst/>
              <a:cxnLst/>
              <a:rect l="l" t="t" r="r" b="b"/>
              <a:pathLst>
                <a:path w="79375" h="43179">
                  <a:moveTo>
                    <a:pt x="24383" y="0"/>
                  </a:moveTo>
                  <a:lnTo>
                    <a:pt x="54863" y="0"/>
                  </a:lnTo>
                </a:path>
                <a:path w="79375" h="43179">
                  <a:moveTo>
                    <a:pt x="24383" y="6096"/>
                  </a:moveTo>
                  <a:lnTo>
                    <a:pt x="54863" y="6096"/>
                  </a:lnTo>
                </a:path>
                <a:path w="79375" h="43179">
                  <a:moveTo>
                    <a:pt x="24383" y="12192"/>
                  </a:moveTo>
                  <a:lnTo>
                    <a:pt x="54863" y="12192"/>
                  </a:lnTo>
                </a:path>
                <a:path w="79375" h="43179">
                  <a:moveTo>
                    <a:pt x="24383" y="18288"/>
                  </a:moveTo>
                  <a:lnTo>
                    <a:pt x="54863" y="18288"/>
                  </a:lnTo>
                </a:path>
                <a:path w="79375" h="43179">
                  <a:moveTo>
                    <a:pt x="24383" y="24384"/>
                  </a:moveTo>
                  <a:lnTo>
                    <a:pt x="54863" y="24384"/>
                  </a:lnTo>
                </a:path>
                <a:path w="79375" h="43179">
                  <a:moveTo>
                    <a:pt x="24383" y="30480"/>
                  </a:moveTo>
                  <a:lnTo>
                    <a:pt x="54863" y="30480"/>
                  </a:lnTo>
                </a:path>
                <a:path w="79375" h="43179">
                  <a:moveTo>
                    <a:pt x="0" y="36576"/>
                  </a:moveTo>
                  <a:lnTo>
                    <a:pt x="79248" y="36576"/>
                  </a:lnTo>
                </a:path>
                <a:path w="79375" h="43179">
                  <a:moveTo>
                    <a:pt x="0" y="42672"/>
                  </a:moveTo>
                  <a:lnTo>
                    <a:pt x="79248" y="42672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7784589" y="4120894"/>
              <a:ext cx="30479" cy="18287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7851645" y="4297678"/>
              <a:ext cx="30479" cy="6095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7851645" y="430682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7863837" y="4376926"/>
              <a:ext cx="30479" cy="18288"/>
            </a:xfrm>
            <a:prstGeom prst="rect">
              <a:avLst/>
            </a:prstGeom>
          </p:spPr>
        </p:pic>
      </p:grpSp>
      <p:grpSp>
        <p:nvGrpSpPr>
          <p:cNvPr id="226" name="object 226"/>
          <p:cNvGrpSpPr/>
          <p:nvPr/>
        </p:nvGrpSpPr>
        <p:grpSpPr>
          <a:xfrm>
            <a:off x="8296653" y="4145278"/>
            <a:ext cx="109855" cy="109855"/>
            <a:chOff x="8296653" y="4145278"/>
            <a:chExt cx="109855" cy="109855"/>
          </a:xfrm>
        </p:grpSpPr>
        <p:pic>
          <p:nvPicPr>
            <p:cNvPr id="227" name="object 22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296653" y="4145278"/>
              <a:ext cx="97536" cy="30479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296653" y="4175758"/>
              <a:ext cx="109727" cy="18288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296653" y="4187950"/>
              <a:ext cx="109727" cy="36575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296653" y="4212334"/>
              <a:ext cx="109727" cy="24383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8296653" y="4236718"/>
              <a:ext cx="103632" cy="18287"/>
            </a:xfrm>
            <a:prstGeom prst="rect">
              <a:avLst/>
            </a:prstGeom>
          </p:spPr>
        </p:pic>
      </p:grpSp>
      <p:sp>
        <p:nvSpPr>
          <p:cNvPr id="232" name="object 232"/>
          <p:cNvSpPr txBox="1"/>
          <p:nvPr/>
        </p:nvSpPr>
        <p:spPr>
          <a:xfrm>
            <a:off x="7133333" y="5572757"/>
            <a:ext cx="19170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Ic</a:t>
            </a:r>
            <a:r>
              <a:rPr sz="18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Symbol"/>
                <a:cs typeface="Symbol"/>
              </a:rPr>
              <a:t></a:t>
            </a:r>
            <a:r>
              <a:rPr sz="1800" spc="-20" dirty="0">
                <a:solidFill>
                  <a:srgbClr val="00952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K</a:t>
            </a:r>
            <a:r>
              <a:rPr sz="18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(Id+Ie+If+Ig)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656079" y="5943089"/>
            <a:ext cx="2652395" cy="60706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97790" marR="5080" indent="-85725">
              <a:lnSpc>
                <a:spcPts val="2170"/>
              </a:lnSpc>
              <a:spcBef>
                <a:spcPts val="365"/>
              </a:spcBef>
              <a:buSzPct val="95000"/>
              <a:buFont typeface="Microsoft Sans Serif"/>
              <a:buChar char="●"/>
              <a:tabLst>
                <a:tab pos="168275" algn="l"/>
                <a:tab pos="245237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s/neutro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distribuido	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= </a:t>
            </a:r>
            <a:r>
              <a:rPr sz="2000" spc="-54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2000" spc="-5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TRIPOLAR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7133333" y="6118349"/>
            <a:ext cx="187960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K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=</a:t>
            </a:r>
            <a:r>
              <a:rPr sz="1800" spc="-3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factor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  <a:p>
            <a:pPr marL="459105">
              <a:lnSpc>
                <a:spcPct val="100000"/>
              </a:lnSpc>
              <a:spcBef>
                <a:spcPts val="1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sim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u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l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ane</a:t>
            </a:r>
            <a:r>
              <a:rPr sz="1800" spc="5" dirty="0">
                <a:solidFill>
                  <a:srgbClr val="00952F"/>
                </a:solidFill>
                <a:latin typeface="Arial MT"/>
                <a:cs typeface="Arial MT"/>
              </a:rPr>
              <a:t>i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da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95143" y="4078222"/>
            <a:ext cx="393700" cy="338455"/>
            <a:chOff x="2295143" y="4078222"/>
            <a:chExt cx="393700" cy="338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8607" y="4114798"/>
              <a:ext cx="73151" cy="640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9463" y="4169662"/>
              <a:ext cx="91439" cy="274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33471" y="419252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1175" y="4197094"/>
              <a:ext cx="137160" cy="731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5143" y="4078222"/>
              <a:ext cx="292608" cy="3383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31719" y="434797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584447" y="439369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78607" y="441197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18288" y="0"/>
                </a:lnTo>
              </a:path>
              <a:path w="91439">
                <a:moveTo>
                  <a:pt x="36576" y="0"/>
                </a:moveTo>
                <a:lnTo>
                  <a:pt x="54864" y="0"/>
                </a:lnTo>
              </a:path>
              <a:path w="91439">
                <a:moveTo>
                  <a:pt x="73152" y="0"/>
                </a:moveTo>
                <a:lnTo>
                  <a:pt x="914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80943" y="4389118"/>
            <a:ext cx="310895" cy="3657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770631" y="4411978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75303" y="441197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8607" y="442112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18288" y="0"/>
                </a:lnTo>
              </a:path>
              <a:path w="91439">
                <a:moveTo>
                  <a:pt x="36576" y="0"/>
                </a:moveTo>
                <a:lnTo>
                  <a:pt x="54864" y="0"/>
                </a:lnTo>
              </a:path>
              <a:path w="91439">
                <a:moveTo>
                  <a:pt x="73152" y="0"/>
                </a:moveTo>
                <a:lnTo>
                  <a:pt x="914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688335" y="4407406"/>
            <a:ext cx="100965" cy="27940"/>
            <a:chOff x="2688335" y="4407406"/>
            <a:chExt cx="100965" cy="27940"/>
          </a:xfrm>
        </p:grpSpPr>
        <p:sp>
          <p:nvSpPr>
            <p:cNvPr id="16" name="object 16"/>
            <p:cNvSpPr/>
            <p:nvPr/>
          </p:nvSpPr>
          <p:spPr>
            <a:xfrm>
              <a:off x="2770631" y="442112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88335" y="4407406"/>
              <a:ext cx="64008" cy="27432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2578607" y="443026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18288" y="0"/>
                </a:lnTo>
              </a:path>
              <a:path w="91439">
                <a:moveTo>
                  <a:pt x="36576" y="0"/>
                </a:moveTo>
                <a:lnTo>
                  <a:pt x="54864" y="0"/>
                </a:lnTo>
              </a:path>
              <a:path w="91439">
                <a:moveTo>
                  <a:pt x="73152" y="0"/>
                </a:moveTo>
                <a:lnTo>
                  <a:pt x="914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70631" y="443026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980943" y="4416550"/>
            <a:ext cx="320040" cy="27940"/>
            <a:chOff x="2980943" y="4416550"/>
            <a:chExt cx="320040" cy="2794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0943" y="4416550"/>
              <a:ext cx="320039" cy="274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154679" y="4439410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364991" y="4416550"/>
            <a:ext cx="155575" cy="45720"/>
            <a:chOff x="3364991" y="4416550"/>
            <a:chExt cx="155575" cy="4572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4991" y="4416550"/>
              <a:ext cx="155448" cy="4572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64991" y="4439410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359151" y="4416550"/>
            <a:ext cx="228600" cy="91440"/>
            <a:chOff x="2359151" y="4416550"/>
            <a:chExt cx="228600" cy="91440"/>
          </a:xfrm>
        </p:grpSpPr>
        <p:sp>
          <p:nvSpPr>
            <p:cNvPr id="27" name="object 27"/>
            <p:cNvSpPr/>
            <p:nvPr/>
          </p:nvSpPr>
          <p:spPr>
            <a:xfrm>
              <a:off x="2368295" y="444855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59151" y="4416550"/>
              <a:ext cx="228600" cy="91440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3154679" y="4448554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66159" y="4448554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54679" y="4457698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3493006" y="4398262"/>
            <a:ext cx="173990" cy="109855"/>
            <a:chOff x="3493006" y="4398262"/>
            <a:chExt cx="173990" cy="109855"/>
          </a:xfrm>
        </p:grpSpPr>
        <p:sp>
          <p:nvSpPr>
            <p:cNvPr id="33" name="object 33"/>
            <p:cNvSpPr/>
            <p:nvPr/>
          </p:nvSpPr>
          <p:spPr>
            <a:xfrm>
              <a:off x="3493006" y="4457698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47871" y="4398262"/>
              <a:ext cx="118871" cy="109728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008375" y="4443982"/>
            <a:ext cx="182880" cy="45720"/>
            <a:chOff x="3008375" y="4443982"/>
            <a:chExt cx="182880" cy="45720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08375" y="4443982"/>
              <a:ext cx="109727" cy="4572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154679" y="4466842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3493006" y="4466842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54679" y="4475986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93006" y="4475986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77439" y="4485130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90671" y="448513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27432" y="0"/>
                </a:lnTo>
              </a:path>
              <a:path w="100964">
                <a:moveTo>
                  <a:pt x="64007" y="0"/>
                </a:moveTo>
                <a:lnTo>
                  <a:pt x="10058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93006" y="4485130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2980943" y="4434838"/>
            <a:ext cx="320040" cy="91440"/>
            <a:chOff x="2980943" y="4434838"/>
            <a:chExt cx="320040" cy="91440"/>
          </a:xfrm>
        </p:grpSpPr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80943" y="4434838"/>
              <a:ext cx="320039" cy="9143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80943" y="4489702"/>
              <a:ext cx="137160" cy="18288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3493006" y="4494274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27432" y="0"/>
                </a:lnTo>
              </a:path>
              <a:path w="173989">
                <a:moveTo>
                  <a:pt x="64008" y="0"/>
                </a:moveTo>
                <a:lnTo>
                  <a:pt x="1737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578607" y="45034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64991" y="4462270"/>
            <a:ext cx="100583" cy="73151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2386583" y="4512562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93006" y="4498846"/>
            <a:ext cx="82296" cy="27431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2395727" y="4530850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154679" y="4489702"/>
            <a:ext cx="137160" cy="54863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39310" y="4507990"/>
            <a:ext cx="45720" cy="2743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980943" y="4498846"/>
            <a:ext cx="201167" cy="45719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3493006" y="4530850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27432" y="0"/>
                </a:lnTo>
              </a:path>
              <a:path w="73660">
                <a:moveTo>
                  <a:pt x="45720" y="0"/>
                </a:moveTo>
                <a:lnTo>
                  <a:pt x="731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04871" y="4558282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2980943" y="4626862"/>
            <a:ext cx="146685" cy="45720"/>
            <a:chOff x="2980943" y="4626862"/>
            <a:chExt cx="146685" cy="45720"/>
          </a:xfrm>
        </p:grpSpPr>
        <p:sp>
          <p:nvSpPr>
            <p:cNvPr id="59" name="object 59"/>
            <p:cNvSpPr/>
            <p:nvPr/>
          </p:nvSpPr>
          <p:spPr>
            <a:xfrm>
              <a:off x="3054095" y="464972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80943" y="4626862"/>
              <a:ext cx="100583" cy="3657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054095" y="4658866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27432" y="0"/>
                  </a:lnTo>
                </a:path>
                <a:path w="73660">
                  <a:moveTo>
                    <a:pt x="45720" y="0"/>
                  </a:moveTo>
                  <a:lnTo>
                    <a:pt x="73152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80943" y="4668010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0" y="0"/>
                  </a:moveTo>
                  <a:lnTo>
                    <a:pt x="54864" y="0"/>
                  </a:lnTo>
                </a:path>
                <a:path w="146685">
                  <a:moveTo>
                    <a:pt x="73151" y="0"/>
                  </a:moveTo>
                  <a:lnTo>
                    <a:pt x="100583" y="0"/>
                  </a:lnTo>
                </a:path>
                <a:path w="146685">
                  <a:moveTo>
                    <a:pt x="118871" y="0"/>
                  </a:moveTo>
                  <a:lnTo>
                    <a:pt x="14630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3" name="object 6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148839" y="4517134"/>
            <a:ext cx="548640" cy="228599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2980943" y="4654294"/>
            <a:ext cx="347980" cy="64135"/>
            <a:chOff x="2980943" y="4654294"/>
            <a:chExt cx="347980" cy="64135"/>
          </a:xfrm>
        </p:grpSpPr>
        <p:sp>
          <p:nvSpPr>
            <p:cNvPr id="65" name="object 65"/>
            <p:cNvSpPr/>
            <p:nvPr/>
          </p:nvSpPr>
          <p:spPr>
            <a:xfrm>
              <a:off x="2980943" y="4677154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4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54095" y="4654294"/>
              <a:ext cx="274320" cy="4572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990087" y="4686298"/>
              <a:ext cx="91440" cy="18415"/>
            </a:xfrm>
            <a:custGeom>
              <a:avLst/>
              <a:gdLst/>
              <a:ahLst/>
              <a:cxnLst/>
              <a:rect l="l" t="t" r="r" b="b"/>
              <a:pathLst>
                <a:path w="91439" h="18414">
                  <a:moveTo>
                    <a:pt x="0" y="0"/>
                  </a:moveTo>
                  <a:lnTo>
                    <a:pt x="27432" y="0"/>
                  </a:lnTo>
                </a:path>
                <a:path w="91439" h="18414">
                  <a:moveTo>
                    <a:pt x="64007" y="0"/>
                  </a:moveTo>
                  <a:lnTo>
                    <a:pt x="91439" y="0"/>
                  </a:lnTo>
                </a:path>
                <a:path w="91439" h="18414">
                  <a:moveTo>
                    <a:pt x="0" y="9144"/>
                  </a:moveTo>
                  <a:lnTo>
                    <a:pt x="27432" y="9144"/>
                  </a:lnTo>
                </a:path>
                <a:path w="91439" h="18414">
                  <a:moveTo>
                    <a:pt x="64007" y="9144"/>
                  </a:moveTo>
                  <a:lnTo>
                    <a:pt x="91439" y="9144"/>
                  </a:lnTo>
                </a:path>
                <a:path w="91439" h="18414">
                  <a:moveTo>
                    <a:pt x="0" y="18288"/>
                  </a:moveTo>
                  <a:lnTo>
                    <a:pt x="27432" y="18288"/>
                  </a:lnTo>
                </a:path>
                <a:path w="91439" h="18414">
                  <a:moveTo>
                    <a:pt x="64007" y="18288"/>
                  </a:moveTo>
                  <a:lnTo>
                    <a:pt x="91439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82111" y="4690870"/>
              <a:ext cx="146304" cy="27432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392422" y="4626862"/>
            <a:ext cx="128016" cy="146303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2990087" y="4713730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27432" y="0"/>
                </a:lnTo>
              </a:path>
              <a:path w="137160">
                <a:moveTo>
                  <a:pt x="64007" y="0"/>
                </a:moveTo>
                <a:lnTo>
                  <a:pt x="91439" y="0"/>
                </a:lnTo>
              </a:path>
              <a:path w="137160">
                <a:moveTo>
                  <a:pt x="109727" y="0"/>
                </a:moveTo>
                <a:lnTo>
                  <a:pt x="13716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300983" y="4713730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90087" y="4722874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27432" y="0"/>
                </a:lnTo>
              </a:path>
              <a:path w="137160">
                <a:moveTo>
                  <a:pt x="64007" y="0"/>
                </a:moveTo>
                <a:lnTo>
                  <a:pt x="91439" y="0"/>
                </a:lnTo>
              </a:path>
              <a:path w="137160">
                <a:moveTo>
                  <a:pt x="109727" y="0"/>
                </a:moveTo>
                <a:lnTo>
                  <a:pt x="13716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00983" y="4722874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2990087" y="4700014"/>
            <a:ext cx="338455" cy="55244"/>
            <a:chOff x="2990087" y="4700014"/>
            <a:chExt cx="338455" cy="55244"/>
          </a:xfrm>
        </p:grpSpPr>
        <p:sp>
          <p:nvSpPr>
            <p:cNvPr id="75" name="object 75"/>
            <p:cNvSpPr/>
            <p:nvPr/>
          </p:nvSpPr>
          <p:spPr>
            <a:xfrm>
              <a:off x="2990087" y="4732018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54095" y="4700014"/>
              <a:ext cx="274320" cy="54863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2660903" y="4741162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148839" y="4750306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2990087" y="4736590"/>
            <a:ext cx="338455" cy="82550"/>
            <a:chOff x="2990087" y="4736590"/>
            <a:chExt cx="338455" cy="82550"/>
          </a:xfrm>
        </p:grpSpPr>
        <p:sp>
          <p:nvSpPr>
            <p:cNvPr id="80" name="object 80"/>
            <p:cNvSpPr/>
            <p:nvPr/>
          </p:nvSpPr>
          <p:spPr>
            <a:xfrm>
              <a:off x="3099815" y="4750306"/>
              <a:ext cx="109855" cy="9525"/>
            </a:xfrm>
            <a:custGeom>
              <a:avLst/>
              <a:gdLst/>
              <a:ahLst/>
              <a:cxnLst/>
              <a:rect l="l" t="t" r="r" b="b"/>
              <a:pathLst>
                <a:path w="109855" h="9525">
                  <a:moveTo>
                    <a:pt x="64007" y="0"/>
                  </a:moveTo>
                  <a:lnTo>
                    <a:pt x="109727" y="0"/>
                  </a:lnTo>
                </a:path>
                <a:path w="109855" h="9525">
                  <a:moveTo>
                    <a:pt x="0" y="9144"/>
                  </a:moveTo>
                  <a:lnTo>
                    <a:pt x="10058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90087" y="4736590"/>
              <a:ext cx="91439" cy="3657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054095" y="47685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99815" y="4745734"/>
              <a:ext cx="228599" cy="73152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3456430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1216151" y="4407406"/>
            <a:ext cx="3776979" cy="1673860"/>
            <a:chOff x="1216151" y="4407406"/>
            <a:chExt cx="3776979" cy="1673860"/>
          </a:xfrm>
        </p:grpSpPr>
        <p:sp>
          <p:nvSpPr>
            <p:cNvPr id="86" name="object 86"/>
            <p:cNvSpPr/>
            <p:nvPr/>
          </p:nvSpPr>
          <p:spPr>
            <a:xfrm>
              <a:off x="2148839" y="478688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16151" y="4407406"/>
              <a:ext cx="3776471" cy="63093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99615" y="5038342"/>
              <a:ext cx="73151" cy="1828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49622" y="5029198"/>
              <a:ext cx="91439" cy="2743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386583" y="5038342"/>
              <a:ext cx="73151" cy="2743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81527" y="5029198"/>
              <a:ext cx="73151" cy="36576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527047" y="5061202"/>
              <a:ext cx="2386965" cy="182880"/>
            </a:xfrm>
            <a:custGeom>
              <a:avLst/>
              <a:gdLst/>
              <a:ahLst/>
              <a:cxnLst/>
              <a:rect l="l" t="t" r="r" b="b"/>
              <a:pathLst>
                <a:path w="2386965" h="182879">
                  <a:moveTo>
                    <a:pt x="0" y="0"/>
                  </a:moveTo>
                  <a:lnTo>
                    <a:pt x="27432" y="0"/>
                  </a:lnTo>
                </a:path>
                <a:path w="2386965" h="182879">
                  <a:moveTo>
                    <a:pt x="2359151" y="0"/>
                  </a:moveTo>
                  <a:lnTo>
                    <a:pt x="2386583" y="0"/>
                  </a:lnTo>
                </a:path>
                <a:path w="2386965" h="182879">
                  <a:moveTo>
                    <a:pt x="0" y="9144"/>
                  </a:moveTo>
                  <a:lnTo>
                    <a:pt x="27432" y="9144"/>
                  </a:lnTo>
                </a:path>
                <a:path w="2386965" h="182879">
                  <a:moveTo>
                    <a:pt x="1581911" y="9144"/>
                  </a:moveTo>
                  <a:lnTo>
                    <a:pt x="1609343" y="9144"/>
                  </a:lnTo>
                </a:path>
                <a:path w="2386965" h="182879">
                  <a:moveTo>
                    <a:pt x="2359151" y="9144"/>
                  </a:moveTo>
                  <a:lnTo>
                    <a:pt x="2386583" y="9144"/>
                  </a:lnTo>
                </a:path>
                <a:path w="2386965" h="182879">
                  <a:moveTo>
                    <a:pt x="0" y="18288"/>
                  </a:moveTo>
                  <a:lnTo>
                    <a:pt x="27432" y="18288"/>
                  </a:lnTo>
                </a:path>
                <a:path w="2386965" h="182879">
                  <a:moveTo>
                    <a:pt x="1581911" y="18288"/>
                  </a:moveTo>
                  <a:lnTo>
                    <a:pt x="1609343" y="18288"/>
                  </a:lnTo>
                </a:path>
                <a:path w="2386965" h="182879">
                  <a:moveTo>
                    <a:pt x="2359151" y="18288"/>
                  </a:moveTo>
                  <a:lnTo>
                    <a:pt x="2386583" y="18288"/>
                  </a:lnTo>
                </a:path>
                <a:path w="2386965" h="182879">
                  <a:moveTo>
                    <a:pt x="0" y="27431"/>
                  </a:moveTo>
                  <a:lnTo>
                    <a:pt x="27432" y="27431"/>
                  </a:lnTo>
                </a:path>
                <a:path w="2386965" h="182879">
                  <a:moveTo>
                    <a:pt x="1581911" y="27431"/>
                  </a:moveTo>
                  <a:lnTo>
                    <a:pt x="1609343" y="27431"/>
                  </a:lnTo>
                </a:path>
                <a:path w="2386965" h="182879">
                  <a:moveTo>
                    <a:pt x="2359151" y="27431"/>
                  </a:moveTo>
                  <a:lnTo>
                    <a:pt x="2386583" y="27431"/>
                  </a:lnTo>
                </a:path>
                <a:path w="2386965" h="182879">
                  <a:moveTo>
                    <a:pt x="0" y="36575"/>
                  </a:moveTo>
                  <a:lnTo>
                    <a:pt x="27432" y="36575"/>
                  </a:lnTo>
                </a:path>
                <a:path w="2386965" h="182879">
                  <a:moveTo>
                    <a:pt x="1581911" y="36575"/>
                  </a:moveTo>
                  <a:lnTo>
                    <a:pt x="1609343" y="36575"/>
                  </a:lnTo>
                </a:path>
                <a:path w="2386965" h="182879">
                  <a:moveTo>
                    <a:pt x="2359151" y="36575"/>
                  </a:moveTo>
                  <a:lnTo>
                    <a:pt x="2386583" y="36575"/>
                  </a:lnTo>
                </a:path>
                <a:path w="2386965" h="182879">
                  <a:moveTo>
                    <a:pt x="0" y="45719"/>
                  </a:moveTo>
                  <a:lnTo>
                    <a:pt x="27432" y="45719"/>
                  </a:lnTo>
                </a:path>
                <a:path w="2386965" h="182879">
                  <a:moveTo>
                    <a:pt x="1581911" y="45719"/>
                  </a:moveTo>
                  <a:lnTo>
                    <a:pt x="1609343" y="45719"/>
                  </a:lnTo>
                </a:path>
                <a:path w="2386965" h="182879">
                  <a:moveTo>
                    <a:pt x="2359151" y="45719"/>
                  </a:moveTo>
                  <a:lnTo>
                    <a:pt x="2386583" y="45719"/>
                  </a:lnTo>
                </a:path>
                <a:path w="2386965" h="182879">
                  <a:moveTo>
                    <a:pt x="0" y="54863"/>
                  </a:moveTo>
                  <a:lnTo>
                    <a:pt x="27432" y="54863"/>
                  </a:lnTo>
                </a:path>
                <a:path w="2386965" h="182879">
                  <a:moveTo>
                    <a:pt x="1581911" y="54863"/>
                  </a:moveTo>
                  <a:lnTo>
                    <a:pt x="1609343" y="54863"/>
                  </a:lnTo>
                </a:path>
                <a:path w="2386965" h="182879">
                  <a:moveTo>
                    <a:pt x="2359151" y="54863"/>
                  </a:moveTo>
                  <a:lnTo>
                    <a:pt x="2386583" y="54863"/>
                  </a:lnTo>
                </a:path>
                <a:path w="2386965" h="182879">
                  <a:moveTo>
                    <a:pt x="0" y="64007"/>
                  </a:moveTo>
                  <a:lnTo>
                    <a:pt x="27432" y="64007"/>
                  </a:lnTo>
                </a:path>
                <a:path w="2386965" h="182879">
                  <a:moveTo>
                    <a:pt x="1581911" y="64007"/>
                  </a:moveTo>
                  <a:lnTo>
                    <a:pt x="1609343" y="64007"/>
                  </a:lnTo>
                </a:path>
                <a:path w="2386965" h="182879">
                  <a:moveTo>
                    <a:pt x="2359151" y="64007"/>
                  </a:moveTo>
                  <a:lnTo>
                    <a:pt x="2386583" y="64007"/>
                  </a:lnTo>
                </a:path>
                <a:path w="2386965" h="182879">
                  <a:moveTo>
                    <a:pt x="0" y="73151"/>
                  </a:moveTo>
                  <a:lnTo>
                    <a:pt x="27432" y="73151"/>
                  </a:lnTo>
                </a:path>
                <a:path w="2386965" h="182879">
                  <a:moveTo>
                    <a:pt x="1581911" y="73151"/>
                  </a:moveTo>
                  <a:lnTo>
                    <a:pt x="1609343" y="73151"/>
                  </a:lnTo>
                </a:path>
                <a:path w="2386965" h="182879">
                  <a:moveTo>
                    <a:pt x="2359151" y="73151"/>
                  </a:moveTo>
                  <a:lnTo>
                    <a:pt x="2386583" y="73151"/>
                  </a:lnTo>
                </a:path>
                <a:path w="2386965" h="182879">
                  <a:moveTo>
                    <a:pt x="0" y="82295"/>
                  </a:moveTo>
                  <a:lnTo>
                    <a:pt x="27432" y="82295"/>
                  </a:lnTo>
                </a:path>
                <a:path w="2386965" h="182879">
                  <a:moveTo>
                    <a:pt x="1581911" y="82295"/>
                  </a:moveTo>
                  <a:lnTo>
                    <a:pt x="1609343" y="82295"/>
                  </a:lnTo>
                </a:path>
                <a:path w="2386965" h="182879">
                  <a:moveTo>
                    <a:pt x="2359151" y="82295"/>
                  </a:moveTo>
                  <a:lnTo>
                    <a:pt x="2386583" y="82295"/>
                  </a:lnTo>
                </a:path>
                <a:path w="2386965" h="182879">
                  <a:moveTo>
                    <a:pt x="0" y="91439"/>
                  </a:moveTo>
                  <a:lnTo>
                    <a:pt x="27432" y="91439"/>
                  </a:lnTo>
                </a:path>
                <a:path w="2386965" h="182879">
                  <a:moveTo>
                    <a:pt x="1581911" y="91439"/>
                  </a:moveTo>
                  <a:lnTo>
                    <a:pt x="1609343" y="91439"/>
                  </a:lnTo>
                </a:path>
                <a:path w="2386965" h="182879">
                  <a:moveTo>
                    <a:pt x="2359151" y="91439"/>
                  </a:moveTo>
                  <a:lnTo>
                    <a:pt x="2386583" y="91439"/>
                  </a:lnTo>
                </a:path>
                <a:path w="2386965" h="182879">
                  <a:moveTo>
                    <a:pt x="0" y="100583"/>
                  </a:moveTo>
                  <a:lnTo>
                    <a:pt x="27432" y="100583"/>
                  </a:lnTo>
                </a:path>
                <a:path w="2386965" h="182879">
                  <a:moveTo>
                    <a:pt x="1581911" y="100583"/>
                  </a:moveTo>
                  <a:lnTo>
                    <a:pt x="1609343" y="100583"/>
                  </a:lnTo>
                </a:path>
                <a:path w="2386965" h="182879">
                  <a:moveTo>
                    <a:pt x="2359151" y="100583"/>
                  </a:moveTo>
                  <a:lnTo>
                    <a:pt x="2386583" y="100583"/>
                  </a:lnTo>
                </a:path>
                <a:path w="2386965" h="182879">
                  <a:moveTo>
                    <a:pt x="0" y="109727"/>
                  </a:moveTo>
                  <a:lnTo>
                    <a:pt x="27432" y="109727"/>
                  </a:lnTo>
                </a:path>
                <a:path w="2386965" h="182879">
                  <a:moveTo>
                    <a:pt x="1581911" y="109727"/>
                  </a:moveTo>
                  <a:lnTo>
                    <a:pt x="1609343" y="109727"/>
                  </a:lnTo>
                </a:path>
                <a:path w="2386965" h="182879">
                  <a:moveTo>
                    <a:pt x="2359151" y="109727"/>
                  </a:moveTo>
                  <a:lnTo>
                    <a:pt x="2386583" y="109727"/>
                  </a:lnTo>
                </a:path>
                <a:path w="2386965" h="182879">
                  <a:moveTo>
                    <a:pt x="0" y="118871"/>
                  </a:moveTo>
                  <a:lnTo>
                    <a:pt x="27432" y="118871"/>
                  </a:lnTo>
                </a:path>
                <a:path w="2386965" h="182879">
                  <a:moveTo>
                    <a:pt x="1581911" y="118871"/>
                  </a:moveTo>
                  <a:lnTo>
                    <a:pt x="1609343" y="118871"/>
                  </a:lnTo>
                </a:path>
                <a:path w="2386965" h="182879">
                  <a:moveTo>
                    <a:pt x="2359151" y="118871"/>
                  </a:moveTo>
                  <a:lnTo>
                    <a:pt x="2386583" y="118871"/>
                  </a:lnTo>
                </a:path>
                <a:path w="2386965" h="182879">
                  <a:moveTo>
                    <a:pt x="0" y="128016"/>
                  </a:moveTo>
                  <a:lnTo>
                    <a:pt x="27432" y="128016"/>
                  </a:lnTo>
                </a:path>
                <a:path w="2386965" h="182879">
                  <a:moveTo>
                    <a:pt x="1581911" y="128016"/>
                  </a:moveTo>
                  <a:lnTo>
                    <a:pt x="1609343" y="128016"/>
                  </a:lnTo>
                </a:path>
                <a:path w="2386965" h="182879">
                  <a:moveTo>
                    <a:pt x="2359151" y="128016"/>
                  </a:moveTo>
                  <a:lnTo>
                    <a:pt x="2386583" y="128016"/>
                  </a:lnTo>
                </a:path>
                <a:path w="2386965" h="182879">
                  <a:moveTo>
                    <a:pt x="0" y="137159"/>
                  </a:moveTo>
                  <a:lnTo>
                    <a:pt x="27432" y="137159"/>
                  </a:lnTo>
                </a:path>
                <a:path w="2386965" h="182879">
                  <a:moveTo>
                    <a:pt x="1581911" y="137159"/>
                  </a:moveTo>
                  <a:lnTo>
                    <a:pt x="1609343" y="137159"/>
                  </a:lnTo>
                </a:path>
                <a:path w="2386965" h="182879">
                  <a:moveTo>
                    <a:pt x="2359151" y="137159"/>
                  </a:moveTo>
                  <a:lnTo>
                    <a:pt x="2386583" y="137159"/>
                  </a:lnTo>
                </a:path>
                <a:path w="2386965" h="182879">
                  <a:moveTo>
                    <a:pt x="0" y="146303"/>
                  </a:moveTo>
                  <a:lnTo>
                    <a:pt x="27432" y="146303"/>
                  </a:lnTo>
                </a:path>
                <a:path w="2386965" h="182879">
                  <a:moveTo>
                    <a:pt x="1581911" y="146303"/>
                  </a:moveTo>
                  <a:lnTo>
                    <a:pt x="1609343" y="146303"/>
                  </a:lnTo>
                </a:path>
                <a:path w="2386965" h="182879">
                  <a:moveTo>
                    <a:pt x="2359151" y="146303"/>
                  </a:moveTo>
                  <a:lnTo>
                    <a:pt x="2386583" y="146303"/>
                  </a:lnTo>
                </a:path>
                <a:path w="2386965" h="182879">
                  <a:moveTo>
                    <a:pt x="0" y="155447"/>
                  </a:moveTo>
                  <a:lnTo>
                    <a:pt x="27432" y="155447"/>
                  </a:lnTo>
                </a:path>
                <a:path w="2386965" h="182879">
                  <a:moveTo>
                    <a:pt x="1581911" y="155447"/>
                  </a:moveTo>
                  <a:lnTo>
                    <a:pt x="1609343" y="155447"/>
                  </a:lnTo>
                </a:path>
                <a:path w="2386965" h="182879">
                  <a:moveTo>
                    <a:pt x="2359151" y="155447"/>
                  </a:moveTo>
                  <a:lnTo>
                    <a:pt x="2386583" y="155447"/>
                  </a:lnTo>
                </a:path>
                <a:path w="2386965" h="182879">
                  <a:moveTo>
                    <a:pt x="0" y="164591"/>
                  </a:moveTo>
                  <a:lnTo>
                    <a:pt x="27432" y="164591"/>
                  </a:lnTo>
                </a:path>
                <a:path w="2386965" h="182879">
                  <a:moveTo>
                    <a:pt x="1581911" y="164591"/>
                  </a:moveTo>
                  <a:lnTo>
                    <a:pt x="1609343" y="164591"/>
                  </a:lnTo>
                </a:path>
                <a:path w="2386965" h="182879">
                  <a:moveTo>
                    <a:pt x="2359151" y="164591"/>
                  </a:moveTo>
                  <a:lnTo>
                    <a:pt x="2386583" y="164591"/>
                  </a:lnTo>
                </a:path>
                <a:path w="2386965" h="182879">
                  <a:moveTo>
                    <a:pt x="0" y="173735"/>
                  </a:moveTo>
                  <a:lnTo>
                    <a:pt x="27432" y="173735"/>
                  </a:lnTo>
                </a:path>
                <a:path w="2386965" h="182879">
                  <a:moveTo>
                    <a:pt x="1581911" y="173735"/>
                  </a:moveTo>
                  <a:lnTo>
                    <a:pt x="1609343" y="173735"/>
                  </a:lnTo>
                </a:path>
                <a:path w="2386965" h="182879">
                  <a:moveTo>
                    <a:pt x="0" y="182879"/>
                  </a:moveTo>
                  <a:lnTo>
                    <a:pt x="27432" y="18287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995926" y="5166358"/>
              <a:ext cx="128016" cy="14630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527047" y="5244082"/>
              <a:ext cx="1609725" cy="27940"/>
            </a:xfrm>
            <a:custGeom>
              <a:avLst/>
              <a:gdLst/>
              <a:ahLst/>
              <a:cxnLst/>
              <a:rect l="l" t="t" r="r" b="b"/>
              <a:pathLst>
                <a:path w="1609725" h="27939">
                  <a:moveTo>
                    <a:pt x="1581911" y="0"/>
                  </a:moveTo>
                  <a:lnTo>
                    <a:pt x="1609343" y="0"/>
                  </a:lnTo>
                </a:path>
                <a:path w="1609725" h="27939">
                  <a:moveTo>
                    <a:pt x="0" y="9144"/>
                  </a:moveTo>
                  <a:lnTo>
                    <a:pt x="27432" y="9144"/>
                  </a:lnTo>
                </a:path>
                <a:path w="1609725" h="27939">
                  <a:moveTo>
                    <a:pt x="1581911" y="9144"/>
                  </a:moveTo>
                  <a:lnTo>
                    <a:pt x="1609343" y="9144"/>
                  </a:lnTo>
                </a:path>
                <a:path w="1609725" h="27939">
                  <a:moveTo>
                    <a:pt x="0" y="18288"/>
                  </a:moveTo>
                  <a:lnTo>
                    <a:pt x="27432" y="18288"/>
                  </a:lnTo>
                </a:path>
                <a:path w="1609725" h="27939">
                  <a:moveTo>
                    <a:pt x="1581911" y="18288"/>
                  </a:moveTo>
                  <a:lnTo>
                    <a:pt x="1609343" y="18288"/>
                  </a:lnTo>
                </a:path>
                <a:path w="1609725" h="27939">
                  <a:moveTo>
                    <a:pt x="0" y="27432"/>
                  </a:moveTo>
                  <a:lnTo>
                    <a:pt x="27432" y="27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776470" y="5230366"/>
              <a:ext cx="173736" cy="91439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3108959" y="5271514"/>
              <a:ext cx="805180" cy="0"/>
            </a:xfrm>
            <a:custGeom>
              <a:avLst/>
              <a:gdLst/>
              <a:ahLst/>
              <a:cxnLst/>
              <a:rect l="l" t="t" r="r" b="b"/>
              <a:pathLst>
                <a:path w="805179">
                  <a:moveTo>
                    <a:pt x="0" y="0"/>
                  </a:moveTo>
                  <a:lnTo>
                    <a:pt x="27432" y="0"/>
                  </a:lnTo>
                </a:path>
                <a:path w="805179">
                  <a:moveTo>
                    <a:pt x="777239" y="0"/>
                  </a:moveTo>
                  <a:lnTo>
                    <a:pt x="80467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94758" y="53080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22774" y="531723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85614" y="5344666"/>
              <a:ext cx="45720" cy="64135"/>
            </a:xfrm>
            <a:custGeom>
              <a:avLst/>
              <a:gdLst/>
              <a:ahLst/>
              <a:cxnLst/>
              <a:rect l="l" t="t" r="r" b="b"/>
              <a:pathLst>
                <a:path w="45720" h="64135">
                  <a:moveTo>
                    <a:pt x="0" y="0"/>
                  </a:moveTo>
                  <a:lnTo>
                    <a:pt x="27432" y="0"/>
                  </a:lnTo>
                </a:path>
                <a:path w="45720" h="64135">
                  <a:moveTo>
                    <a:pt x="9144" y="27432"/>
                  </a:moveTo>
                  <a:lnTo>
                    <a:pt x="36576" y="27432"/>
                  </a:lnTo>
                </a:path>
                <a:path w="45720" h="64135">
                  <a:moveTo>
                    <a:pt x="9144" y="36576"/>
                  </a:moveTo>
                  <a:lnTo>
                    <a:pt x="36576" y="36576"/>
                  </a:lnTo>
                </a:path>
                <a:path w="45720" h="64135">
                  <a:moveTo>
                    <a:pt x="18288" y="64008"/>
                  </a:moveTo>
                  <a:lnTo>
                    <a:pt x="45720" y="64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922774" y="5404102"/>
              <a:ext cx="137160" cy="64007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822190" y="54543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050790" y="5458966"/>
              <a:ext cx="137160" cy="3657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76470" y="5321806"/>
              <a:ext cx="274320" cy="22859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4050790" y="5481826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0" y="0"/>
                  </a:moveTo>
                  <a:lnTo>
                    <a:pt x="18288" y="0"/>
                  </a:lnTo>
                </a:path>
                <a:path w="137160">
                  <a:moveTo>
                    <a:pt x="118871" y="0"/>
                  </a:moveTo>
                  <a:lnTo>
                    <a:pt x="1371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050790" y="5490970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0" y="0"/>
                  </a:moveTo>
                  <a:lnTo>
                    <a:pt x="18288" y="0"/>
                  </a:lnTo>
                </a:path>
                <a:path w="137160">
                  <a:moveTo>
                    <a:pt x="118871" y="0"/>
                  </a:moveTo>
                  <a:lnTo>
                    <a:pt x="137160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050790" y="55458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9E9E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82894" y="5573266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89118" y="5577838"/>
              <a:ext cx="182879" cy="18288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849622" y="5522974"/>
              <a:ext cx="73152" cy="10972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379974" y="5586982"/>
              <a:ext cx="210311" cy="36576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663438" y="561898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43982" y="5614414"/>
              <a:ext cx="146304" cy="18288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663438" y="5577838"/>
              <a:ext cx="274319" cy="73152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3895342" y="5628130"/>
              <a:ext cx="695325" cy="18415"/>
            </a:xfrm>
            <a:custGeom>
              <a:avLst/>
              <a:gdLst/>
              <a:ahLst/>
              <a:cxnLst/>
              <a:rect l="l" t="t" r="r" b="b"/>
              <a:pathLst>
                <a:path w="695325" h="18414">
                  <a:moveTo>
                    <a:pt x="548639" y="0"/>
                  </a:moveTo>
                  <a:lnTo>
                    <a:pt x="576071" y="0"/>
                  </a:lnTo>
                </a:path>
                <a:path w="695325" h="18414">
                  <a:moveTo>
                    <a:pt x="667511" y="0"/>
                  </a:moveTo>
                  <a:lnTo>
                    <a:pt x="694943" y="0"/>
                  </a:lnTo>
                </a:path>
                <a:path w="695325" h="18414">
                  <a:moveTo>
                    <a:pt x="0" y="9144"/>
                  </a:moveTo>
                  <a:lnTo>
                    <a:pt x="27432" y="9144"/>
                  </a:lnTo>
                </a:path>
                <a:path w="695325" h="18414">
                  <a:moveTo>
                    <a:pt x="594359" y="9144"/>
                  </a:moveTo>
                  <a:lnTo>
                    <a:pt x="621791" y="9144"/>
                  </a:lnTo>
                </a:path>
                <a:path w="695325" h="18414">
                  <a:moveTo>
                    <a:pt x="0" y="18288"/>
                  </a:moveTo>
                  <a:lnTo>
                    <a:pt x="27432" y="18288"/>
                  </a:lnTo>
                </a:path>
                <a:path w="695325" h="18414">
                  <a:moveTo>
                    <a:pt x="594359" y="18288"/>
                  </a:moveTo>
                  <a:lnTo>
                    <a:pt x="621791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18302" y="5641846"/>
              <a:ext cx="219455" cy="1828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3895342" y="5655562"/>
              <a:ext cx="988060" cy="18415"/>
            </a:xfrm>
            <a:custGeom>
              <a:avLst/>
              <a:gdLst/>
              <a:ahLst/>
              <a:cxnLst/>
              <a:rect l="l" t="t" r="r" b="b"/>
              <a:pathLst>
                <a:path w="988060" h="18414">
                  <a:moveTo>
                    <a:pt x="0" y="0"/>
                  </a:moveTo>
                  <a:lnTo>
                    <a:pt x="27432" y="0"/>
                  </a:lnTo>
                </a:path>
                <a:path w="988060" h="18414">
                  <a:moveTo>
                    <a:pt x="594359" y="0"/>
                  </a:moveTo>
                  <a:lnTo>
                    <a:pt x="621791" y="0"/>
                  </a:lnTo>
                </a:path>
                <a:path w="988060" h="18414">
                  <a:moveTo>
                    <a:pt x="768095" y="0"/>
                  </a:moveTo>
                  <a:lnTo>
                    <a:pt x="795527" y="0"/>
                  </a:lnTo>
                </a:path>
                <a:path w="988060" h="18414">
                  <a:moveTo>
                    <a:pt x="896111" y="0"/>
                  </a:moveTo>
                  <a:lnTo>
                    <a:pt x="923543" y="0"/>
                  </a:lnTo>
                </a:path>
                <a:path w="988060" h="18414">
                  <a:moveTo>
                    <a:pt x="594359" y="9144"/>
                  </a:moveTo>
                  <a:lnTo>
                    <a:pt x="621791" y="9144"/>
                  </a:lnTo>
                </a:path>
                <a:path w="988060" h="18414">
                  <a:moveTo>
                    <a:pt x="768095" y="9144"/>
                  </a:moveTo>
                  <a:lnTo>
                    <a:pt x="795527" y="9144"/>
                  </a:lnTo>
                </a:path>
                <a:path w="988060" h="18414">
                  <a:moveTo>
                    <a:pt x="896111" y="9144"/>
                  </a:moveTo>
                  <a:lnTo>
                    <a:pt x="923543" y="9144"/>
                  </a:lnTo>
                </a:path>
                <a:path w="988060" h="18414">
                  <a:moveTo>
                    <a:pt x="960119" y="9144"/>
                  </a:moveTo>
                  <a:lnTo>
                    <a:pt x="987551" y="9144"/>
                  </a:lnTo>
                </a:path>
                <a:path w="988060" h="18414">
                  <a:moveTo>
                    <a:pt x="594359" y="18288"/>
                  </a:moveTo>
                  <a:lnTo>
                    <a:pt x="621791" y="18288"/>
                  </a:lnTo>
                </a:path>
                <a:path w="988060" h="18414">
                  <a:moveTo>
                    <a:pt x="768095" y="18288"/>
                  </a:moveTo>
                  <a:lnTo>
                    <a:pt x="795527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379974" y="5623558"/>
              <a:ext cx="219455" cy="91439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4562854" y="5673850"/>
              <a:ext cx="256540" cy="9525"/>
            </a:xfrm>
            <a:custGeom>
              <a:avLst/>
              <a:gdLst/>
              <a:ahLst/>
              <a:cxnLst/>
              <a:rect l="l" t="t" r="r" b="b"/>
              <a:pathLst>
                <a:path w="256539" h="9525">
                  <a:moveTo>
                    <a:pt x="228599" y="0"/>
                  </a:moveTo>
                  <a:lnTo>
                    <a:pt x="256031" y="0"/>
                  </a:lnTo>
                </a:path>
                <a:path w="256539" h="9525">
                  <a:moveTo>
                    <a:pt x="0" y="9144"/>
                  </a:moveTo>
                  <a:lnTo>
                    <a:pt x="27432" y="9144"/>
                  </a:lnTo>
                </a:path>
                <a:path w="256539" h="9525">
                  <a:moveTo>
                    <a:pt x="100583" y="9144"/>
                  </a:moveTo>
                  <a:lnTo>
                    <a:pt x="128016" y="9144"/>
                  </a:lnTo>
                </a:path>
                <a:path w="256539" h="9525">
                  <a:moveTo>
                    <a:pt x="228599" y="9144"/>
                  </a:moveTo>
                  <a:lnTo>
                    <a:pt x="256031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37174" y="5650990"/>
              <a:ext cx="128016" cy="73152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718302" y="5660134"/>
              <a:ext cx="27432" cy="64008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4498846" y="5692138"/>
              <a:ext cx="320040" cy="18415"/>
            </a:xfrm>
            <a:custGeom>
              <a:avLst/>
              <a:gdLst/>
              <a:ahLst/>
              <a:cxnLst/>
              <a:rect l="l" t="t" r="r" b="b"/>
              <a:pathLst>
                <a:path w="320039" h="18414">
                  <a:moveTo>
                    <a:pt x="164591" y="0"/>
                  </a:moveTo>
                  <a:lnTo>
                    <a:pt x="192023" y="0"/>
                  </a:lnTo>
                </a:path>
                <a:path w="320039" h="18414">
                  <a:moveTo>
                    <a:pt x="292607" y="0"/>
                  </a:moveTo>
                  <a:lnTo>
                    <a:pt x="320039" y="0"/>
                  </a:lnTo>
                </a:path>
                <a:path w="320039" h="18414">
                  <a:moveTo>
                    <a:pt x="164591" y="9144"/>
                  </a:moveTo>
                  <a:lnTo>
                    <a:pt x="192023" y="9144"/>
                  </a:lnTo>
                </a:path>
                <a:path w="320039" h="18414">
                  <a:moveTo>
                    <a:pt x="292607" y="9144"/>
                  </a:moveTo>
                  <a:lnTo>
                    <a:pt x="320039" y="9144"/>
                  </a:lnTo>
                </a:path>
                <a:path w="320039" h="18414">
                  <a:moveTo>
                    <a:pt x="0" y="18288"/>
                  </a:moveTo>
                  <a:lnTo>
                    <a:pt x="82295" y="18288"/>
                  </a:lnTo>
                </a:path>
                <a:path w="320039" h="18414">
                  <a:moveTo>
                    <a:pt x="164591" y="18288"/>
                  </a:moveTo>
                  <a:lnTo>
                    <a:pt x="192023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703318" y="5660134"/>
              <a:ext cx="365759" cy="7315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4791454" y="5710426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89">
                  <a:moveTo>
                    <a:pt x="0" y="0"/>
                  </a:moveTo>
                  <a:lnTo>
                    <a:pt x="27432" y="0"/>
                  </a:lnTo>
                </a:path>
                <a:path w="173989">
                  <a:moveTo>
                    <a:pt x="45720" y="0"/>
                  </a:moveTo>
                  <a:lnTo>
                    <a:pt x="73152" y="0"/>
                  </a:lnTo>
                </a:path>
                <a:path w="173989">
                  <a:moveTo>
                    <a:pt x="137160" y="0"/>
                  </a:moveTo>
                  <a:lnTo>
                    <a:pt x="1737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389118" y="5714998"/>
              <a:ext cx="73151" cy="9144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4507990" y="5719570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>
                  <a:moveTo>
                    <a:pt x="0" y="0"/>
                  </a:moveTo>
                  <a:lnTo>
                    <a:pt x="64007" y="0"/>
                  </a:lnTo>
                </a:path>
                <a:path w="356870">
                  <a:moveTo>
                    <a:pt x="155447" y="0"/>
                  </a:moveTo>
                  <a:lnTo>
                    <a:pt x="182879" y="0"/>
                  </a:lnTo>
                </a:path>
                <a:path w="356870">
                  <a:moveTo>
                    <a:pt x="283463" y="0"/>
                  </a:moveTo>
                  <a:lnTo>
                    <a:pt x="310895" y="0"/>
                  </a:lnTo>
                </a:path>
                <a:path w="356870">
                  <a:moveTo>
                    <a:pt x="329183" y="0"/>
                  </a:moveTo>
                  <a:lnTo>
                    <a:pt x="35661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895342" y="5724142"/>
              <a:ext cx="265176" cy="45720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895342" y="5747002"/>
              <a:ext cx="27940" cy="18415"/>
            </a:xfrm>
            <a:custGeom>
              <a:avLst/>
              <a:gdLst/>
              <a:ahLst/>
              <a:cxnLst/>
              <a:rect l="l" t="t" r="r" b="b"/>
              <a:pathLst>
                <a:path w="27939" h="18414">
                  <a:moveTo>
                    <a:pt x="0" y="0"/>
                  </a:moveTo>
                  <a:lnTo>
                    <a:pt x="27432" y="0"/>
                  </a:lnTo>
                </a:path>
                <a:path w="27939" h="18414">
                  <a:moveTo>
                    <a:pt x="0" y="9144"/>
                  </a:moveTo>
                  <a:lnTo>
                    <a:pt x="27432" y="9144"/>
                  </a:lnTo>
                </a:path>
                <a:path w="27939" h="18414">
                  <a:moveTo>
                    <a:pt x="0" y="18288"/>
                  </a:moveTo>
                  <a:lnTo>
                    <a:pt x="27432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611878" y="5458966"/>
              <a:ext cx="722376" cy="484631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3895342" y="5774434"/>
              <a:ext cx="311150" cy="302260"/>
            </a:xfrm>
            <a:custGeom>
              <a:avLst/>
              <a:gdLst/>
              <a:ahLst/>
              <a:cxnLst/>
              <a:rect l="l" t="t" r="r" b="b"/>
              <a:pathLst>
                <a:path w="311150" h="302260">
                  <a:moveTo>
                    <a:pt x="0" y="0"/>
                  </a:moveTo>
                  <a:lnTo>
                    <a:pt x="27432" y="0"/>
                  </a:lnTo>
                </a:path>
                <a:path w="311150" h="302260">
                  <a:moveTo>
                    <a:pt x="237743" y="0"/>
                  </a:moveTo>
                  <a:lnTo>
                    <a:pt x="274320" y="0"/>
                  </a:lnTo>
                </a:path>
                <a:path w="311150" h="302260">
                  <a:moveTo>
                    <a:pt x="0" y="9144"/>
                  </a:moveTo>
                  <a:lnTo>
                    <a:pt x="27432" y="9144"/>
                  </a:lnTo>
                </a:path>
                <a:path w="311150" h="302260">
                  <a:moveTo>
                    <a:pt x="0" y="18288"/>
                  </a:moveTo>
                  <a:lnTo>
                    <a:pt x="27432" y="18288"/>
                  </a:lnTo>
                </a:path>
                <a:path w="311150" h="302260">
                  <a:moveTo>
                    <a:pt x="0" y="27432"/>
                  </a:moveTo>
                  <a:lnTo>
                    <a:pt x="27432" y="27432"/>
                  </a:lnTo>
                </a:path>
                <a:path w="311150" h="302260">
                  <a:moveTo>
                    <a:pt x="0" y="36576"/>
                  </a:moveTo>
                  <a:lnTo>
                    <a:pt x="27432" y="36576"/>
                  </a:lnTo>
                </a:path>
                <a:path w="311150" h="302260">
                  <a:moveTo>
                    <a:pt x="0" y="45720"/>
                  </a:moveTo>
                  <a:lnTo>
                    <a:pt x="27432" y="45720"/>
                  </a:lnTo>
                </a:path>
                <a:path w="311150" h="302260">
                  <a:moveTo>
                    <a:pt x="265176" y="45720"/>
                  </a:moveTo>
                  <a:lnTo>
                    <a:pt x="310896" y="45720"/>
                  </a:lnTo>
                </a:path>
                <a:path w="311150" h="302260">
                  <a:moveTo>
                    <a:pt x="0" y="54864"/>
                  </a:moveTo>
                  <a:lnTo>
                    <a:pt x="27432" y="54864"/>
                  </a:lnTo>
                </a:path>
                <a:path w="311150" h="302260">
                  <a:moveTo>
                    <a:pt x="0" y="64008"/>
                  </a:moveTo>
                  <a:lnTo>
                    <a:pt x="27432" y="64008"/>
                  </a:lnTo>
                </a:path>
                <a:path w="311150" h="302260">
                  <a:moveTo>
                    <a:pt x="0" y="73152"/>
                  </a:moveTo>
                  <a:lnTo>
                    <a:pt x="27432" y="73152"/>
                  </a:lnTo>
                </a:path>
                <a:path w="311150" h="302260">
                  <a:moveTo>
                    <a:pt x="0" y="82296"/>
                  </a:moveTo>
                  <a:lnTo>
                    <a:pt x="27432" y="82296"/>
                  </a:lnTo>
                </a:path>
                <a:path w="311150" h="302260">
                  <a:moveTo>
                    <a:pt x="0" y="91440"/>
                  </a:moveTo>
                  <a:lnTo>
                    <a:pt x="27432" y="91440"/>
                  </a:lnTo>
                </a:path>
                <a:path w="311150" h="302260">
                  <a:moveTo>
                    <a:pt x="0" y="100584"/>
                  </a:moveTo>
                  <a:lnTo>
                    <a:pt x="27432" y="100584"/>
                  </a:lnTo>
                </a:path>
                <a:path w="311150" h="302260">
                  <a:moveTo>
                    <a:pt x="0" y="109727"/>
                  </a:moveTo>
                  <a:lnTo>
                    <a:pt x="27432" y="109727"/>
                  </a:lnTo>
                </a:path>
                <a:path w="311150" h="302260">
                  <a:moveTo>
                    <a:pt x="0" y="118871"/>
                  </a:moveTo>
                  <a:lnTo>
                    <a:pt x="27432" y="118871"/>
                  </a:lnTo>
                </a:path>
                <a:path w="311150" h="302260">
                  <a:moveTo>
                    <a:pt x="0" y="128016"/>
                  </a:moveTo>
                  <a:lnTo>
                    <a:pt x="27432" y="128016"/>
                  </a:lnTo>
                </a:path>
                <a:path w="311150" h="302260">
                  <a:moveTo>
                    <a:pt x="0" y="137160"/>
                  </a:moveTo>
                  <a:lnTo>
                    <a:pt x="27432" y="137160"/>
                  </a:lnTo>
                </a:path>
                <a:path w="311150" h="302260">
                  <a:moveTo>
                    <a:pt x="0" y="173736"/>
                  </a:moveTo>
                  <a:lnTo>
                    <a:pt x="27432" y="173736"/>
                  </a:lnTo>
                </a:path>
                <a:path w="311150" h="302260">
                  <a:moveTo>
                    <a:pt x="0" y="182880"/>
                  </a:moveTo>
                  <a:lnTo>
                    <a:pt x="27432" y="182880"/>
                  </a:lnTo>
                </a:path>
                <a:path w="311150" h="302260">
                  <a:moveTo>
                    <a:pt x="0" y="192024"/>
                  </a:moveTo>
                  <a:lnTo>
                    <a:pt x="27432" y="192024"/>
                  </a:lnTo>
                </a:path>
                <a:path w="311150" h="302260">
                  <a:moveTo>
                    <a:pt x="0" y="201168"/>
                  </a:moveTo>
                  <a:lnTo>
                    <a:pt x="27432" y="201168"/>
                  </a:lnTo>
                </a:path>
                <a:path w="311150" h="302260">
                  <a:moveTo>
                    <a:pt x="0" y="210312"/>
                  </a:moveTo>
                  <a:lnTo>
                    <a:pt x="27432" y="210312"/>
                  </a:lnTo>
                </a:path>
                <a:path w="311150" h="302260">
                  <a:moveTo>
                    <a:pt x="0" y="219456"/>
                  </a:moveTo>
                  <a:lnTo>
                    <a:pt x="27432" y="219456"/>
                  </a:lnTo>
                </a:path>
                <a:path w="311150" h="302260">
                  <a:moveTo>
                    <a:pt x="0" y="228599"/>
                  </a:moveTo>
                  <a:lnTo>
                    <a:pt x="27432" y="228599"/>
                  </a:lnTo>
                </a:path>
                <a:path w="311150" h="302260">
                  <a:moveTo>
                    <a:pt x="0" y="237743"/>
                  </a:moveTo>
                  <a:lnTo>
                    <a:pt x="27432" y="237743"/>
                  </a:lnTo>
                </a:path>
                <a:path w="311150" h="302260">
                  <a:moveTo>
                    <a:pt x="0" y="246887"/>
                  </a:moveTo>
                  <a:lnTo>
                    <a:pt x="27432" y="246887"/>
                  </a:lnTo>
                </a:path>
                <a:path w="311150" h="302260">
                  <a:moveTo>
                    <a:pt x="0" y="256032"/>
                  </a:moveTo>
                  <a:lnTo>
                    <a:pt x="27432" y="256032"/>
                  </a:lnTo>
                </a:path>
                <a:path w="311150" h="302260">
                  <a:moveTo>
                    <a:pt x="0" y="265176"/>
                  </a:moveTo>
                  <a:lnTo>
                    <a:pt x="27432" y="265176"/>
                  </a:lnTo>
                </a:path>
                <a:path w="311150" h="302260">
                  <a:moveTo>
                    <a:pt x="0" y="274320"/>
                  </a:moveTo>
                  <a:lnTo>
                    <a:pt x="27432" y="274320"/>
                  </a:lnTo>
                </a:path>
                <a:path w="311150" h="302260">
                  <a:moveTo>
                    <a:pt x="0" y="283464"/>
                  </a:moveTo>
                  <a:lnTo>
                    <a:pt x="27432" y="283464"/>
                  </a:lnTo>
                </a:path>
                <a:path w="311150" h="302260">
                  <a:moveTo>
                    <a:pt x="0" y="292608"/>
                  </a:moveTo>
                  <a:lnTo>
                    <a:pt x="27432" y="292608"/>
                  </a:lnTo>
                </a:path>
                <a:path w="311150" h="302260">
                  <a:moveTo>
                    <a:pt x="0" y="301752"/>
                  </a:moveTo>
                  <a:lnTo>
                    <a:pt x="27432" y="3017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/>
          <p:nvPr/>
        </p:nvSpPr>
        <p:spPr>
          <a:xfrm>
            <a:off x="5631178" y="3478528"/>
            <a:ext cx="30480" cy="121920"/>
          </a:xfrm>
          <a:custGeom>
            <a:avLst/>
            <a:gdLst/>
            <a:ahLst/>
            <a:cxnLst/>
            <a:rect l="l" t="t" r="r" b="b"/>
            <a:pathLst>
              <a:path w="30479" h="121920">
                <a:moveTo>
                  <a:pt x="0" y="0"/>
                </a:moveTo>
                <a:lnTo>
                  <a:pt x="30479" y="0"/>
                </a:lnTo>
              </a:path>
              <a:path w="30479" h="121920">
                <a:moveTo>
                  <a:pt x="0" y="7620"/>
                </a:moveTo>
                <a:lnTo>
                  <a:pt x="30479" y="7620"/>
                </a:lnTo>
              </a:path>
              <a:path w="30479" h="121920">
                <a:moveTo>
                  <a:pt x="0" y="15239"/>
                </a:moveTo>
                <a:lnTo>
                  <a:pt x="30479" y="15239"/>
                </a:lnTo>
              </a:path>
              <a:path w="30479" h="121920">
                <a:moveTo>
                  <a:pt x="0" y="22860"/>
                </a:moveTo>
                <a:lnTo>
                  <a:pt x="30479" y="22860"/>
                </a:lnTo>
              </a:path>
              <a:path w="30479" h="121920">
                <a:moveTo>
                  <a:pt x="0" y="30480"/>
                </a:moveTo>
                <a:lnTo>
                  <a:pt x="30479" y="30480"/>
                </a:lnTo>
              </a:path>
              <a:path w="30479" h="121920">
                <a:moveTo>
                  <a:pt x="0" y="38099"/>
                </a:moveTo>
                <a:lnTo>
                  <a:pt x="30479" y="38099"/>
                </a:lnTo>
              </a:path>
              <a:path w="30479" h="121920">
                <a:moveTo>
                  <a:pt x="0" y="45720"/>
                </a:moveTo>
                <a:lnTo>
                  <a:pt x="30479" y="45720"/>
                </a:lnTo>
              </a:path>
              <a:path w="30479" h="121920">
                <a:moveTo>
                  <a:pt x="0" y="53339"/>
                </a:moveTo>
                <a:lnTo>
                  <a:pt x="30479" y="53339"/>
                </a:lnTo>
              </a:path>
              <a:path w="30479" h="121920">
                <a:moveTo>
                  <a:pt x="0" y="60960"/>
                </a:moveTo>
                <a:lnTo>
                  <a:pt x="30479" y="60960"/>
                </a:lnTo>
              </a:path>
              <a:path w="30479" h="121920">
                <a:moveTo>
                  <a:pt x="0" y="68580"/>
                </a:moveTo>
                <a:lnTo>
                  <a:pt x="30479" y="68580"/>
                </a:lnTo>
              </a:path>
              <a:path w="30479" h="121920">
                <a:moveTo>
                  <a:pt x="0" y="76199"/>
                </a:moveTo>
                <a:lnTo>
                  <a:pt x="30479" y="76199"/>
                </a:lnTo>
              </a:path>
              <a:path w="30479" h="121920">
                <a:moveTo>
                  <a:pt x="0" y="83820"/>
                </a:moveTo>
                <a:lnTo>
                  <a:pt x="30479" y="83820"/>
                </a:lnTo>
              </a:path>
              <a:path w="30479" h="121920">
                <a:moveTo>
                  <a:pt x="0" y="91439"/>
                </a:moveTo>
                <a:lnTo>
                  <a:pt x="30479" y="91439"/>
                </a:lnTo>
              </a:path>
              <a:path w="30479" h="121920">
                <a:moveTo>
                  <a:pt x="0" y="99060"/>
                </a:moveTo>
                <a:lnTo>
                  <a:pt x="30479" y="99060"/>
                </a:lnTo>
              </a:path>
              <a:path w="30479" h="121920">
                <a:moveTo>
                  <a:pt x="0" y="106680"/>
                </a:moveTo>
                <a:lnTo>
                  <a:pt x="30479" y="106680"/>
                </a:lnTo>
              </a:path>
              <a:path w="30479" h="121920">
                <a:moveTo>
                  <a:pt x="0" y="114299"/>
                </a:moveTo>
                <a:lnTo>
                  <a:pt x="30479" y="114299"/>
                </a:lnTo>
              </a:path>
              <a:path w="30479" h="121920">
                <a:moveTo>
                  <a:pt x="0" y="121920"/>
                </a:moveTo>
                <a:lnTo>
                  <a:pt x="30479" y="12192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" name="object 13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745478" y="3581398"/>
            <a:ext cx="53340" cy="30479"/>
          </a:xfrm>
          <a:prstGeom prst="rect">
            <a:avLst/>
          </a:prstGeom>
        </p:spPr>
      </p:pic>
      <p:sp>
        <p:nvSpPr>
          <p:cNvPr id="132" name="object 132"/>
          <p:cNvSpPr/>
          <p:nvPr/>
        </p:nvSpPr>
        <p:spPr>
          <a:xfrm>
            <a:off x="5631178" y="3608068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79" h="22860">
                <a:moveTo>
                  <a:pt x="0" y="0"/>
                </a:moveTo>
                <a:lnTo>
                  <a:pt x="30479" y="0"/>
                </a:lnTo>
              </a:path>
              <a:path w="30479" h="22860">
                <a:moveTo>
                  <a:pt x="0" y="7620"/>
                </a:moveTo>
                <a:lnTo>
                  <a:pt x="30479" y="7620"/>
                </a:lnTo>
              </a:path>
              <a:path w="30479" h="22860">
                <a:moveTo>
                  <a:pt x="0" y="15240"/>
                </a:moveTo>
                <a:lnTo>
                  <a:pt x="30479" y="15240"/>
                </a:lnTo>
              </a:path>
              <a:path w="30479" h="22860">
                <a:moveTo>
                  <a:pt x="0" y="22860"/>
                </a:moveTo>
                <a:lnTo>
                  <a:pt x="30479" y="2286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3" name="object 133"/>
          <p:cNvGrpSpPr/>
          <p:nvPr/>
        </p:nvGrpSpPr>
        <p:grpSpPr>
          <a:xfrm>
            <a:off x="5608318" y="3611878"/>
            <a:ext cx="205740" cy="53340"/>
            <a:chOff x="5608318" y="3611878"/>
            <a:chExt cx="205740" cy="53340"/>
          </a:xfrm>
        </p:grpSpPr>
        <p:pic>
          <p:nvPicPr>
            <p:cNvPr id="134" name="object 13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737858" y="3611878"/>
              <a:ext cx="68579" cy="3048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608318" y="3634738"/>
              <a:ext cx="205739" cy="30480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012178" y="3634738"/>
            <a:ext cx="175260" cy="30480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5631178" y="3665218"/>
            <a:ext cx="38099" cy="7620"/>
          </a:xfrm>
          <a:prstGeom prst="rect">
            <a:avLst/>
          </a:prstGeom>
        </p:spPr>
      </p:pic>
      <p:sp>
        <p:nvSpPr>
          <p:cNvPr id="138" name="object 138"/>
          <p:cNvSpPr/>
          <p:nvPr/>
        </p:nvSpPr>
        <p:spPr>
          <a:xfrm>
            <a:off x="6012178" y="36690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72198" y="366902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object 140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5722618" y="3657598"/>
            <a:ext cx="99060" cy="22860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6012178" y="36766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172198" y="367664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012178" y="36842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172198" y="368426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5" name="object 14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554978" y="3672838"/>
            <a:ext cx="190500" cy="30480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798818" y="3680458"/>
            <a:ext cx="30479" cy="15240"/>
          </a:xfrm>
          <a:prstGeom prst="rect">
            <a:avLst/>
          </a:prstGeom>
        </p:spPr>
      </p:pic>
      <p:sp>
        <p:nvSpPr>
          <p:cNvPr id="147" name="object 147"/>
          <p:cNvSpPr/>
          <p:nvPr/>
        </p:nvSpPr>
        <p:spPr>
          <a:xfrm>
            <a:off x="6012178" y="36918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172198" y="369188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012178" y="3699509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172198" y="36995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1" name="object 151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5676898" y="3703318"/>
            <a:ext cx="22860" cy="7620"/>
          </a:xfrm>
          <a:prstGeom prst="rect">
            <a:avLst/>
          </a:prstGeom>
        </p:spPr>
      </p:pic>
      <p:sp>
        <p:nvSpPr>
          <p:cNvPr id="152" name="object 152"/>
          <p:cNvSpPr/>
          <p:nvPr/>
        </p:nvSpPr>
        <p:spPr>
          <a:xfrm>
            <a:off x="6012178" y="37071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3" name="object 153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5554978" y="3703318"/>
            <a:ext cx="68580" cy="15240"/>
          </a:xfrm>
          <a:prstGeom prst="rect">
            <a:avLst/>
          </a:prstGeom>
        </p:spPr>
      </p:pic>
      <p:sp>
        <p:nvSpPr>
          <p:cNvPr id="154" name="object 154"/>
          <p:cNvSpPr/>
          <p:nvPr/>
        </p:nvSpPr>
        <p:spPr>
          <a:xfrm>
            <a:off x="6172198" y="370712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012178" y="37147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172198" y="371474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012178" y="37223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8" name="object 158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6301738" y="3710938"/>
            <a:ext cx="68579" cy="15239"/>
          </a:xfrm>
          <a:prstGeom prst="rect">
            <a:avLst/>
          </a:prstGeom>
        </p:spPr>
      </p:pic>
      <p:sp>
        <p:nvSpPr>
          <p:cNvPr id="159" name="object 159"/>
          <p:cNvSpPr/>
          <p:nvPr/>
        </p:nvSpPr>
        <p:spPr>
          <a:xfrm>
            <a:off x="6172198" y="372236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012178" y="37299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72198" y="372998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2" name="object 16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5562598" y="3718558"/>
            <a:ext cx="30479" cy="30480"/>
          </a:xfrm>
          <a:prstGeom prst="rect">
            <a:avLst/>
          </a:prstGeom>
        </p:spPr>
      </p:pic>
      <p:sp>
        <p:nvSpPr>
          <p:cNvPr id="163" name="object 163"/>
          <p:cNvSpPr/>
          <p:nvPr/>
        </p:nvSpPr>
        <p:spPr>
          <a:xfrm>
            <a:off x="6012178" y="3737609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72198" y="37376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12178" y="37452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72198" y="374522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7" name="object 167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6461758" y="3710938"/>
            <a:ext cx="83819" cy="60960"/>
          </a:xfrm>
          <a:prstGeom prst="rect">
            <a:avLst/>
          </a:prstGeom>
        </p:spPr>
      </p:pic>
      <p:sp>
        <p:nvSpPr>
          <p:cNvPr id="168" name="object 168"/>
          <p:cNvSpPr/>
          <p:nvPr/>
        </p:nvSpPr>
        <p:spPr>
          <a:xfrm>
            <a:off x="6012178" y="37528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72198" y="375284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0" name="object 170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6294118" y="3726178"/>
            <a:ext cx="83819" cy="45720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5570218" y="3749038"/>
            <a:ext cx="30479" cy="15239"/>
          </a:xfrm>
          <a:prstGeom prst="rect">
            <a:avLst/>
          </a:prstGeom>
        </p:spPr>
      </p:pic>
      <p:sp>
        <p:nvSpPr>
          <p:cNvPr id="172" name="object 172"/>
          <p:cNvSpPr/>
          <p:nvPr/>
        </p:nvSpPr>
        <p:spPr>
          <a:xfrm>
            <a:off x="6012178" y="37604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172198" y="376046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12178" y="37680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172198" y="376808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12178" y="3775709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72198" y="37757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12178" y="37833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9" name="object 179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6461758" y="3764278"/>
            <a:ext cx="91439" cy="22860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6324598" y="3771898"/>
            <a:ext cx="53339" cy="30479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6454138" y="3787138"/>
            <a:ext cx="106679" cy="22860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577838" y="3764278"/>
            <a:ext cx="45720" cy="76199"/>
          </a:xfrm>
          <a:prstGeom prst="rect">
            <a:avLst/>
          </a:prstGeom>
        </p:spPr>
      </p:pic>
      <p:sp>
        <p:nvSpPr>
          <p:cNvPr id="183" name="object 183"/>
          <p:cNvSpPr/>
          <p:nvPr/>
        </p:nvSpPr>
        <p:spPr>
          <a:xfrm>
            <a:off x="6454138" y="3813809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0" y="0"/>
                </a:moveTo>
                <a:lnTo>
                  <a:pt x="1066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4" name="object 184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294118" y="3802378"/>
            <a:ext cx="83819" cy="45720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6446518" y="3817618"/>
            <a:ext cx="30479" cy="15240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6522718" y="3817618"/>
            <a:ext cx="45719" cy="22860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6012178" y="3779518"/>
            <a:ext cx="175260" cy="76200"/>
          </a:xfrm>
          <a:prstGeom prst="rect">
            <a:avLst/>
          </a:prstGeom>
        </p:spPr>
      </p:pic>
      <p:grpSp>
        <p:nvGrpSpPr>
          <p:cNvPr id="188" name="object 188"/>
          <p:cNvGrpSpPr/>
          <p:nvPr/>
        </p:nvGrpSpPr>
        <p:grpSpPr>
          <a:xfrm>
            <a:off x="5600698" y="3840478"/>
            <a:ext cx="45720" cy="38100"/>
            <a:chOff x="5600698" y="3840478"/>
            <a:chExt cx="45720" cy="38100"/>
          </a:xfrm>
        </p:grpSpPr>
        <p:pic>
          <p:nvPicPr>
            <p:cNvPr id="189" name="object 18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600698" y="3840478"/>
              <a:ext cx="30479" cy="15240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608318" y="3855718"/>
              <a:ext cx="38099" cy="22860"/>
            </a:xfrm>
            <a:prstGeom prst="rect">
              <a:avLst/>
            </a:prstGeom>
          </p:spPr>
        </p:pic>
      </p:grpSp>
      <p:grpSp>
        <p:nvGrpSpPr>
          <p:cNvPr id="191" name="object 191"/>
          <p:cNvGrpSpPr/>
          <p:nvPr/>
        </p:nvGrpSpPr>
        <p:grpSpPr>
          <a:xfrm>
            <a:off x="6057898" y="3855718"/>
            <a:ext cx="91440" cy="45720"/>
            <a:chOff x="6057898" y="3855718"/>
            <a:chExt cx="91440" cy="45720"/>
          </a:xfrm>
        </p:grpSpPr>
        <p:pic>
          <p:nvPicPr>
            <p:cNvPr id="192" name="object 19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065518" y="3855718"/>
              <a:ext cx="76199" cy="15240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057898" y="3870958"/>
              <a:ext cx="91440" cy="30480"/>
            </a:xfrm>
            <a:prstGeom prst="rect">
              <a:avLst/>
            </a:prstGeom>
          </p:spPr>
        </p:pic>
      </p:grpSp>
      <p:pic>
        <p:nvPicPr>
          <p:cNvPr id="194" name="object 194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5615938" y="3878578"/>
            <a:ext cx="38099" cy="30480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6972297" y="3886198"/>
            <a:ext cx="266699" cy="30479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6042658" y="3901438"/>
            <a:ext cx="114299" cy="30480"/>
          </a:xfrm>
          <a:prstGeom prst="rect">
            <a:avLst/>
          </a:prstGeom>
        </p:spPr>
      </p:pic>
      <p:grpSp>
        <p:nvGrpSpPr>
          <p:cNvPr id="197" name="object 197"/>
          <p:cNvGrpSpPr/>
          <p:nvPr/>
        </p:nvGrpSpPr>
        <p:grpSpPr>
          <a:xfrm>
            <a:off x="5623558" y="3909058"/>
            <a:ext cx="38100" cy="22860"/>
            <a:chOff x="5623558" y="3909058"/>
            <a:chExt cx="38100" cy="22860"/>
          </a:xfrm>
        </p:grpSpPr>
        <p:pic>
          <p:nvPicPr>
            <p:cNvPr id="198" name="object 19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623558" y="3909058"/>
              <a:ext cx="38099" cy="15240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5631178" y="392810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0" name="object 200"/>
          <p:cNvSpPr/>
          <p:nvPr/>
        </p:nvSpPr>
        <p:spPr>
          <a:xfrm>
            <a:off x="6149338" y="39281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7620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1" name="object 201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6964677" y="3909058"/>
            <a:ext cx="281940" cy="22860"/>
          </a:xfrm>
          <a:prstGeom prst="rect">
            <a:avLst/>
          </a:prstGeom>
        </p:spPr>
      </p:pic>
      <p:grpSp>
        <p:nvGrpSpPr>
          <p:cNvPr id="202" name="object 202"/>
          <p:cNvGrpSpPr/>
          <p:nvPr/>
        </p:nvGrpSpPr>
        <p:grpSpPr>
          <a:xfrm>
            <a:off x="6301738" y="3832858"/>
            <a:ext cx="586740" cy="114300"/>
            <a:chOff x="6301738" y="3832858"/>
            <a:chExt cx="586740" cy="114300"/>
          </a:xfrm>
        </p:grpSpPr>
        <p:pic>
          <p:nvPicPr>
            <p:cNvPr id="203" name="object 20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6301738" y="3832858"/>
              <a:ext cx="586739" cy="114300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6301738" y="3935728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39">
                  <a:moveTo>
                    <a:pt x="0" y="0"/>
                  </a:moveTo>
                  <a:lnTo>
                    <a:pt x="22860" y="0"/>
                  </a:lnTo>
                </a:path>
                <a:path w="53339">
                  <a:moveTo>
                    <a:pt x="30480" y="0"/>
                  </a:moveTo>
                  <a:lnTo>
                    <a:pt x="533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" name="object 205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6964677" y="3931918"/>
            <a:ext cx="30479" cy="7620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7170418" y="3924298"/>
            <a:ext cx="83819" cy="15239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7315197" y="3924298"/>
            <a:ext cx="236219" cy="22860"/>
          </a:xfrm>
          <a:prstGeom prst="rect">
            <a:avLst/>
          </a:prstGeom>
        </p:spPr>
      </p:pic>
      <p:sp>
        <p:nvSpPr>
          <p:cNvPr id="208" name="object 208"/>
          <p:cNvSpPr/>
          <p:nvPr/>
        </p:nvSpPr>
        <p:spPr>
          <a:xfrm>
            <a:off x="6537958" y="3943348"/>
            <a:ext cx="68580" cy="0"/>
          </a:xfrm>
          <a:custGeom>
            <a:avLst/>
            <a:gdLst/>
            <a:ahLst/>
            <a:cxnLst/>
            <a:rect l="l" t="t" r="r" b="b"/>
            <a:pathLst>
              <a:path w="68579">
                <a:moveTo>
                  <a:pt x="0" y="0"/>
                </a:moveTo>
                <a:lnTo>
                  <a:pt x="685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01738" y="3950968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0" name="object 210"/>
          <p:cNvGrpSpPr/>
          <p:nvPr/>
        </p:nvGrpSpPr>
        <p:grpSpPr>
          <a:xfrm>
            <a:off x="6301738" y="3939538"/>
            <a:ext cx="601980" cy="22860"/>
            <a:chOff x="6301738" y="3939538"/>
            <a:chExt cx="601980" cy="22860"/>
          </a:xfrm>
        </p:grpSpPr>
        <p:pic>
          <p:nvPicPr>
            <p:cNvPr id="211" name="object 21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629398" y="3939538"/>
              <a:ext cx="274320" cy="2286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301738" y="3947158"/>
              <a:ext cx="304799" cy="15240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6629398" y="3950968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>
                  <a:moveTo>
                    <a:pt x="0" y="0"/>
                  </a:moveTo>
                  <a:lnTo>
                    <a:pt x="609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4" name="object 214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6964677" y="3931918"/>
            <a:ext cx="190500" cy="30480"/>
          </a:xfrm>
          <a:prstGeom prst="rect">
            <a:avLst/>
          </a:prstGeom>
        </p:spPr>
      </p:pic>
      <p:sp>
        <p:nvSpPr>
          <p:cNvPr id="215" name="object 215"/>
          <p:cNvSpPr/>
          <p:nvPr/>
        </p:nvSpPr>
        <p:spPr>
          <a:xfrm>
            <a:off x="6697977" y="395858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6" name="object 216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7315197" y="3939538"/>
            <a:ext cx="243839" cy="30480"/>
          </a:xfrm>
          <a:prstGeom prst="rect">
            <a:avLst/>
          </a:prstGeom>
        </p:spPr>
      </p:pic>
      <p:sp>
        <p:nvSpPr>
          <p:cNvPr id="217" name="object 217"/>
          <p:cNvSpPr/>
          <p:nvPr/>
        </p:nvSpPr>
        <p:spPr>
          <a:xfrm>
            <a:off x="6873237" y="395858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8" name="object 218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6362698" y="3954778"/>
            <a:ext cx="243839" cy="15240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7132318" y="3939538"/>
            <a:ext cx="121919" cy="38099"/>
          </a:xfrm>
          <a:prstGeom prst="rect">
            <a:avLst/>
          </a:prstGeom>
        </p:spPr>
      </p:pic>
      <p:sp>
        <p:nvSpPr>
          <p:cNvPr id="220" name="object 220"/>
          <p:cNvSpPr/>
          <p:nvPr/>
        </p:nvSpPr>
        <p:spPr>
          <a:xfrm>
            <a:off x="6301738" y="3966209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629398" y="3966209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2" name="object 222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6964677" y="3954778"/>
            <a:ext cx="190500" cy="15240"/>
          </a:xfrm>
          <a:prstGeom prst="rect">
            <a:avLst/>
          </a:prstGeom>
        </p:spPr>
      </p:pic>
      <p:sp>
        <p:nvSpPr>
          <p:cNvPr id="223" name="object 223"/>
          <p:cNvSpPr/>
          <p:nvPr/>
        </p:nvSpPr>
        <p:spPr>
          <a:xfrm>
            <a:off x="6301738" y="39738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4" name="object 224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6697977" y="3954778"/>
            <a:ext cx="205739" cy="30480"/>
          </a:xfrm>
          <a:prstGeom prst="rect">
            <a:avLst/>
          </a:prstGeom>
        </p:spPr>
      </p:pic>
      <p:sp>
        <p:nvSpPr>
          <p:cNvPr id="225" name="object 225"/>
          <p:cNvSpPr/>
          <p:nvPr/>
        </p:nvSpPr>
        <p:spPr>
          <a:xfrm>
            <a:off x="6362698" y="397382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6" name="object 226"/>
          <p:cNvGrpSpPr/>
          <p:nvPr/>
        </p:nvGrpSpPr>
        <p:grpSpPr>
          <a:xfrm>
            <a:off x="6301738" y="3970018"/>
            <a:ext cx="350520" cy="15240"/>
            <a:chOff x="6301738" y="3970018"/>
            <a:chExt cx="350520" cy="15240"/>
          </a:xfrm>
        </p:grpSpPr>
        <p:sp>
          <p:nvSpPr>
            <p:cNvPr id="227" name="object 227"/>
            <p:cNvSpPr/>
            <p:nvPr/>
          </p:nvSpPr>
          <p:spPr>
            <a:xfrm>
              <a:off x="6537958" y="397382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68579" y="0"/>
                  </a:lnTo>
                </a:path>
                <a:path w="114300">
                  <a:moveTo>
                    <a:pt x="91439" y="0"/>
                  </a:moveTo>
                  <a:lnTo>
                    <a:pt x="11429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362698" y="3970018"/>
              <a:ext cx="213360" cy="15240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6301738" y="3981449"/>
              <a:ext cx="350520" cy="0"/>
            </a:xfrm>
            <a:custGeom>
              <a:avLst/>
              <a:gdLst/>
              <a:ahLst/>
              <a:cxnLst/>
              <a:rect l="l" t="t" r="r" b="b"/>
              <a:pathLst>
                <a:path w="350520">
                  <a:moveTo>
                    <a:pt x="0" y="0"/>
                  </a:moveTo>
                  <a:lnTo>
                    <a:pt x="22860" y="0"/>
                  </a:lnTo>
                </a:path>
                <a:path w="350520">
                  <a:moveTo>
                    <a:pt x="281939" y="0"/>
                  </a:moveTo>
                  <a:lnTo>
                    <a:pt x="304799" y="0"/>
                  </a:lnTo>
                </a:path>
                <a:path w="350520">
                  <a:moveTo>
                    <a:pt x="327659" y="0"/>
                  </a:moveTo>
                  <a:lnTo>
                    <a:pt x="3505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0" name="object 230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6957058" y="3970018"/>
            <a:ext cx="137159" cy="22860"/>
          </a:xfrm>
          <a:prstGeom prst="rect">
            <a:avLst/>
          </a:prstGeom>
        </p:spPr>
      </p:pic>
      <p:sp>
        <p:nvSpPr>
          <p:cNvPr id="231" name="object 231"/>
          <p:cNvSpPr/>
          <p:nvPr/>
        </p:nvSpPr>
        <p:spPr>
          <a:xfrm>
            <a:off x="6301738" y="398906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22860" y="0"/>
                </a:lnTo>
              </a:path>
              <a:path w="91439">
                <a:moveTo>
                  <a:pt x="60960" y="0"/>
                </a:moveTo>
                <a:lnTo>
                  <a:pt x="914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2" name="object 232"/>
          <p:cNvGrpSpPr/>
          <p:nvPr/>
        </p:nvGrpSpPr>
        <p:grpSpPr>
          <a:xfrm>
            <a:off x="6362698" y="3985258"/>
            <a:ext cx="289560" cy="15240"/>
            <a:chOff x="6362698" y="3985258"/>
            <a:chExt cx="289560" cy="15240"/>
          </a:xfrm>
        </p:grpSpPr>
        <p:sp>
          <p:nvSpPr>
            <p:cNvPr id="233" name="object 233"/>
            <p:cNvSpPr/>
            <p:nvPr/>
          </p:nvSpPr>
          <p:spPr>
            <a:xfrm>
              <a:off x="6583677" y="3989068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22860" y="0"/>
                  </a:lnTo>
                </a:path>
                <a:path w="68579">
                  <a:moveTo>
                    <a:pt x="45720" y="0"/>
                  </a:moveTo>
                  <a:lnTo>
                    <a:pt x="685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3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362698" y="3985258"/>
              <a:ext cx="198120" cy="15240"/>
            </a:xfrm>
            <a:prstGeom prst="rect">
              <a:avLst/>
            </a:prstGeom>
          </p:spPr>
        </p:pic>
      </p:grpSp>
      <p:pic>
        <p:nvPicPr>
          <p:cNvPr id="235" name="object 235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7132318" y="3962398"/>
            <a:ext cx="121919" cy="30479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7429497" y="3962398"/>
            <a:ext cx="129539" cy="60960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6697977" y="3985258"/>
            <a:ext cx="205740" cy="22860"/>
          </a:xfrm>
          <a:prstGeom prst="rect">
            <a:avLst/>
          </a:prstGeom>
        </p:spPr>
      </p:pic>
      <p:grpSp>
        <p:nvGrpSpPr>
          <p:cNvPr id="238" name="object 238"/>
          <p:cNvGrpSpPr/>
          <p:nvPr/>
        </p:nvGrpSpPr>
        <p:grpSpPr>
          <a:xfrm>
            <a:off x="7315197" y="3962398"/>
            <a:ext cx="83820" cy="60960"/>
            <a:chOff x="7315197" y="3962398"/>
            <a:chExt cx="83820" cy="60960"/>
          </a:xfrm>
        </p:grpSpPr>
        <p:pic>
          <p:nvPicPr>
            <p:cNvPr id="239" name="object 23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315197" y="3962398"/>
              <a:ext cx="83820" cy="60960"/>
            </a:xfrm>
            <a:prstGeom prst="rect">
              <a:avLst/>
            </a:prstGeom>
          </p:spPr>
        </p:pic>
        <p:sp>
          <p:nvSpPr>
            <p:cNvPr id="240" name="object 240"/>
            <p:cNvSpPr/>
            <p:nvPr/>
          </p:nvSpPr>
          <p:spPr>
            <a:xfrm>
              <a:off x="7376157" y="399668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1" name="object 241"/>
          <p:cNvGrpSpPr/>
          <p:nvPr/>
        </p:nvGrpSpPr>
        <p:grpSpPr>
          <a:xfrm>
            <a:off x="6301738" y="3992878"/>
            <a:ext cx="350520" cy="15240"/>
            <a:chOff x="6301738" y="3992878"/>
            <a:chExt cx="350520" cy="15240"/>
          </a:xfrm>
        </p:grpSpPr>
        <p:pic>
          <p:nvPicPr>
            <p:cNvPr id="242" name="object 24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301738" y="3992878"/>
              <a:ext cx="350520" cy="15240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6301738" y="400430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4" name="object 244"/>
          <p:cNvSpPr/>
          <p:nvPr/>
        </p:nvSpPr>
        <p:spPr>
          <a:xfrm>
            <a:off x="6629398" y="4004309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5" name="object 245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6957058" y="3985258"/>
            <a:ext cx="289559" cy="30480"/>
          </a:xfrm>
          <a:prstGeom prst="rect">
            <a:avLst/>
          </a:prstGeom>
        </p:spPr>
      </p:pic>
      <p:sp>
        <p:nvSpPr>
          <p:cNvPr id="246" name="object 246"/>
          <p:cNvSpPr/>
          <p:nvPr/>
        </p:nvSpPr>
        <p:spPr>
          <a:xfrm>
            <a:off x="6812277" y="4004309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376158" y="4004309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301738" y="40119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9" name="object 249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5433058" y="3931918"/>
            <a:ext cx="434339" cy="144780"/>
          </a:xfrm>
          <a:prstGeom prst="rect">
            <a:avLst/>
          </a:prstGeom>
        </p:spPr>
      </p:pic>
      <p:sp>
        <p:nvSpPr>
          <p:cNvPr id="250" name="object 250"/>
          <p:cNvSpPr/>
          <p:nvPr/>
        </p:nvSpPr>
        <p:spPr>
          <a:xfrm>
            <a:off x="7376158" y="40119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1" name="object 251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6370318" y="4008118"/>
            <a:ext cx="281939" cy="15240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6705598" y="4008118"/>
            <a:ext cx="190499" cy="15240"/>
          </a:xfrm>
          <a:prstGeom prst="rect">
            <a:avLst/>
          </a:prstGeom>
        </p:spPr>
      </p:pic>
      <p:sp>
        <p:nvSpPr>
          <p:cNvPr id="253" name="object 253"/>
          <p:cNvSpPr/>
          <p:nvPr/>
        </p:nvSpPr>
        <p:spPr>
          <a:xfrm>
            <a:off x="6301738" y="4019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629398" y="4019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5" name="object 255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5951218" y="3931918"/>
            <a:ext cx="167639" cy="198120"/>
          </a:xfrm>
          <a:prstGeom prst="rect">
            <a:avLst/>
          </a:prstGeom>
        </p:spPr>
      </p:pic>
      <p:grpSp>
        <p:nvGrpSpPr>
          <p:cNvPr id="256" name="object 256"/>
          <p:cNvGrpSpPr/>
          <p:nvPr/>
        </p:nvGrpSpPr>
        <p:grpSpPr>
          <a:xfrm>
            <a:off x="7078977" y="4008118"/>
            <a:ext cx="160020" cy="15240"/>
            <a:chOff x="7078977" y="4008118"/>
            <a:chExt cx="160020" cy="15240"/>
          </a:xfrm>
        </p:grpSpPr>
        <p:pic>
          <p:nvPicPr>
            <p:cNvPr id="257" name="object 25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7078977" y="4015738"/>
              <a:ext cx="60960" cy="7620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178038" y="4008118"/>
              <a:ext cx="60960" cy="15240"/>
            </a:xfrm>
            <a:prstGeom prst="rect">
              <a:avLst/>
            </a:prstGeom>
          </p:spPr>
        </p:pic>
      </p:grpSp>
      <p:pic>
        <p:nvPicPr>
          <p:cNvPr id="259" name="object 259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6972297" y="4015738"/>
            <a:ext cx="60960" cy="15239"/>
          </a:xfrm>
          <a:prstGeom prst="rect">
            <a:avLst/>
          </a:prstGeom>
        </p:spPr>
      </p:pic>
      <p:sp>
        <p:nvSpPr>
          <p:cNvPr id="260" name="object 260"/>
          <p:cNvSpPr/>
          <p:nvPr/>
        </p:nvSpPr>
        <p:spPr>
          <a:xfrm>
            <a:off x="7376158" y="4019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101837" y="4027168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762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208518" y="4027168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762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/>
          <p:cNvGrpSpPr/>
          <p:nvPr/>
        </p:nvGrpSpPr>
        <p:grpSpPr>
          <a:xfrm>
            <a:off x="5433058" y="4076698"/>
            <a:ext cx="22860" cy="30480"/>
            <a:chOff x="5433058" y="4076698"/>
            <a:chExt cx="22860" cy="30480"/>
          </a:xfrm>
        </p:grpSpPr>
        <p:pic>
          <p:nvPicPr>
            <p:cNvPr id="264" name="object 26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433058" y="4076698"/>
              <a:ext cx="22860" cy="22860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5433058" y="410336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6" name="object 266"/>
          <p:cNvGrpSpPr/>
          <p:nvPr/>
        </p:nvGrpSpPr>
        <p:grpSpPr>
          <a:xfrm>
            <a:off x="5433058" y="4076698"/>
            <a:ext cx="495300" cy="175260"/>
            <a:chOff x="5433058" y="4076698"/>
            <a:chExt cx="495300" cy="175260"/>
          </a:xfrm>
        </p:grpSpPr>
        <p:sp>
          <p:nvSpPr>
            <p:cNvPr id="267" name="object 267"/>
            <p:cNvSpPr/>
            <p:nvPr/>
          </p:nvSpPr>
          <p:spPr>
            <a:xfrm>
              <a:off x="5913118" y="411098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913118" y="4118608"/>
              <a:ext cx="15240" cy="7620"/>
            </a:xfrm>
            <a:custGeom>
              <a:avLst/>
              <a:gdLst/>
              <a:ahLst/>
              <a:cxnLst/>
              <a:rect l="l" t="t" r="r" b="b"/>
              <a:pathLst>
                <a:path w="15239" h="7620">
                  <a:moveTo>
                    <a:pt x="0" y="0"/>
                  </a:moveTo>
                  <a:lnTo>
                    <a:pt x="15239" y="0"/>
                  </a:lnTo>
                </a:path>
                <a:path w="15239" h="7620">
                  <a:moveTo>
                    <a:pt x="0" y="7619"/>
                  </a:moveTo>
                  <a:lnTo>
                    <a:pt x="1523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9" name="object 26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433058" y="4076698"/>
              <a:ext cx="464820" cy="175260"/>
            </a:xfrm>
            <a:prstGeom prst="rect">
              <a:avLst/>
            </a:prstGeom>
          </p:spPr>
        </p:pic>
      </p:grpSp>
      <p:pic>
        <p:nvPicPr>
          <p:cNvPr id="270" name="object 270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6301738" y="4244338"/>
            <a:ext cx="30479" cy="7620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5608318" y="4251958"/>
            <a:ext cx="76199" cy="22860"/>
          </a:xfrm>
          <a:prstGeom prst="rect">
            <a:avLst/>
          </a:prstGeom>
        </p:spPr>
      </p:pic>
      <p:grpSp>
        <p:nvGrpSpPr>
          <p:cNvPr id="272" name="object 272"/>
          <p:cNvGrpSpPr/>
          <p:nvPr/>
        </p:nvGrpSpPr>
        <p:grpSpPr>
          <a:xfrm>
            <a:off x="5173978" y="4251958"/>
            <a:ext cx="2255520" cy="502920"/>
            <a:chOff x="5173978" y="4251958"/>
            <a:chExt cx="2255520" cy="502920"/>
          </a:xfrm>
        </p:grpSpPr>
        <p:pic>
          <p:nvPicPr>
            <p:cNvPr id="273" name="object 273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286498" y="4251958"/>
              <a:ext cx="68579" cy="22860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5173978" y="4278628"/>
              <a:ext cx="2255520" cy="15240"/>
            </a:xfrm>
            <a:custGeom>
              <a:avLst/>
              <a:gdLst/>
              <a:ahLst/>
              <a:cxnLst/>
              <a:rect l="l" t="t" r="r" b="b"/>
              <a:pathLst>
                <a:path w="2255520" h="15239">
                  <a:moveTo>
                    <a:pt x="0" y="0"/>
                  </a:moveTo>
                  <a:lnTo>
                    <a:pt x="2255519" y="0"/>
                  </a:lnTo>
                </a:path>
                <a:path w="2255520" h="15239">
                  <a:moveTo>
                    <a:pt x="0" y="7620"/>
                  </a:moveTo>
                  <a:lnTo>
                    <a:pt x="2255519" y="7620"/>
                  </a:lnTo>
                </a:path>
                <a:path w="2255520" h="15239">
                  <a:moveTo>
                    <a:pt x="0" y="15239"/>
                  </a:moveTo>
                  <a:lnTo>
                    <a:pt x="22555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615938" y="4297678"/>
              <a:ext cx="68579" cy="15240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286498" y="4297678"/>
              <a:ext cx="60960" cy="15240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6309358" y="4316728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0" y="0"/>
                  </a:moveTo>
                  <a:lnTo>
                    <a:pt x="22860" y="0"/>
                  </a:lnTo>
                </a:path>
                <a:path w="22860" h="15239">
                  <a:moveTo>
                    <a:pt x="0" y="7620"/>
                  </a:moveTo>
                  <a:lnTo>
                    <a:pt x="22860" y="7620"/>
                  </a:lnTo>
                </a:path>
                <a:path w="22860" h="15239">
                  <a:moveTo>
                    <a:pt x="0" y="15239"/>
                  </a:moveTo>
                  <a:lnTo>
                    <a:pt x="22860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423658" y="4328158"/>
              <a:ext cx="83820" cy="15240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6309358" y="4339588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0" y="0"/>
                  </a:moveTo>
                  <a:lnTo>
                    <a:pt x="22860" y="0"/>
                  </a:lnTo>
                </a:path>
                <a:path w="22860" h="15239">
                  <a:moveTo>
                    <a:pt x="0" y="7620"/>
                  </a:moveTo>
                  <a:lnTo>
                    <a:pt x="22860" y="7620"/>
                  </a:lnTo>
                </a:path>
                <a:path w="22860" h="15239">
                  <a:moveTo>
                    <a:pt x="0" y="15239"/>
                  </a:moveTo>
                  <a:lnTo>
                    <a:pt x="22860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423658" y="4343398"/>
              <a:ext cx="83820" cy="15239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6309358" y="4362448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20">
                  <a:moveTo>
                    <a:pt x="0" y="0"/>
                  </a:moveTo>
                  <a:lnTo>
                    <a:pt x="22860" y="0"/>
                  </a:lnTo>
                </a:path>
                <a:path w="22860" h="7620">
                  <a:moveTo>
                    <a:pt x="0" y="7619"/>
                  </a:moveTo>
                  <a:lnTo>
                    <a:pt x="228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6423658" y="4358638"/>
              <a:ext cx="83820" cy="30480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217918" y="4373878"/>
              <a:ext cx="144779" cy="68580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423658" y="4389118"/>
              <a:ext cx="91439" cy="53340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225538" y="4442458"/>
              <a:ext cx="38099" cy="22860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6240777" y="4465318"/>
              <a:ext cx="30479" cy="15240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6438898" y="44996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8" name="object 28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6248398" y="4480558"/>
              <a:ext cx="30480" cy="38100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256018" y="4503418"/>
              <a:ext cx="190499" cy="45720"/>
            </a:xfrm>
            <a:prstGeom prst="rect">
              <a:avLst/>
            </a:prstGeom>
          </p:spPr>
        </p:pic>
        <p:sp>
          <p:nvSpPr>
            <p:cNvPr id="290" name="object 290"/>
            <p:cNvSpPr/>
            <p:nvPr/>
          </p:nvSpPr>
          <p:spPr>
            <a:xfrm>
              <a:off x="6438898" y="4545328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5239" y="0"/>
                  </a:lnTo>
                </a:path>
                <a:path w="190500">
                  <a:moveTo>
                    <a:pt x="53339" y="0"/>
                  </a:moveTo>
                  <a:lnTo>
                    <a:pt x="68579" y="0"/>
                  </a:lnTo>
                </a:path>
                <a:path w="190500">
                  <a:moveTo>
                    <a:pt x="83820" y="0"/>
                  </a:moveTo>
                  <a:lnTo>
                    <a:pt x="106680" y="0"/>
                  </a:lnTo>
                </a:path>
                <a:path w="190500">
                  <a:moveTo>
                    <a:pt x="144779" y="0"/>
                  </a:moveTo>
                  <a:lnTo>
                    <a:pt x="160019" y="0"/>
                  </a:lnTo>
                </a:path>
                <a:path w="190500">
                  <a:moveTo>
                    <a:pt x="175260" y="0"/>
                  </a:moveTo>
                  <a:lnTo>
                    <a:pt x="19049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1" name="object 29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271258" y="4541518"/>
              <a:ext cx="213360" cy="15240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560818" y="4541518"/>
              <a:ext cx="15239" cy="22860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6583677" y="4552948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15239" y="0"/>
                  </a:lnTo>
                </a:path>
                <a:path w="45720">
                  <a:moveTo>
                    <a:pt x="3048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324598" y="4549138"/>
              <a:ext cx="220980" cy="15239"/>
            </a:xfrm>
            <a:prstGeom prst="rect">
              <a:avLst/>
            </a:prstGeom>
          </p:spPr>
        </p:pic>
        <p:sp>
          <p:nvSpPr>
            <p:cNvPr id="295" name="object 295"/>
            <p:cNvSpPr/>
            <p:nvPr/>
          </p:nvSpPr>
          <p:spPr>
            <a:xfrm>
              <a:off x="6438898" y="4560568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5239" y="0"/>
                  </a:lnTo>
                </a:path>
                <a:path w="190500">
                  <a:moveTo>
                    <a:pt x="53339" y="0"/>
                  </a:moveTo>
                  <a:lnTo>
                    <a:pt x="68579" y="0"/>
                  </a:lnTo>
                </a:path>
                <a:path w="190500">
                  <a:moveTo>
                    <a:pt x="83820" y="0"/>
                  </a:moveTo>
                  <a:lnTo>
                    <a:pt x="106680" y="0"/>
                  </a:lnTo>
                </a:path>
                <a:path w="190500">
                  <a:moveTo>
                    <a:pt x="144779" y="0"/>
                  </a:moveTo>
                  <a:lnTo>
                    <a:pt x="160019" y="0"/>
                  </a:lnTo>
                </a:path>
                <a:path w="190500">
                  <a:moveTo>
                    <a:pt x="175260" y="0"/>
                  </a:moveTo>
                  <a:lnTo>
                    <a:pt x="190499" y="0"/>
                  </a:lnTo>
                </a:path>
              </a:pathLst>
            </a:custGeom>
            <a:ln w="7620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9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271258" y="4556758"/>
              <a:ext cx="30479" cy="2286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6987538" y="4556758"/>
              <a:ext cx="45720" cy="22860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347458" y="4556758"/>
              <a:ext cx="137160" cy="45720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6278877" y="4579618"/>
              <a:ext cx="30479" cy="22860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6964677" y="4579618"/>
              <a:ext cx="76199" cy="38100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6438898" y="46062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F6F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2" name="object 30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6286498" y="4602478"/>
              <a:ext cx="30479" cy="15240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804658" y="4564378"/>
              <a:ext cx="60960" cy="129540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6294118" y="4617718"/>
              <a:ext cx="30479" cy="30480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949438" y="4610098"/>
              <a:ext cx="114299" cy="68579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301738" y="4648198"/>
              <a:ext cx="30479" cy="22860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941818" y="4678678"/>
              <a:ext cx="45720" cy="7620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7033258" y="4671058"/>
              <a:ext cx="38099" cy="22860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164578" y="4671058"/>
              <a:ext cx="289559" cy="76199"/>
            </a:xfrm>
            <a:prstGeom prst="rect">
              <a:avLst/>
            </a:prstGeom>
          </p:spPr>
        </p:pic>
        <p:sp>
          <p:nvSpPr>
            <p:cNvPr id="310" name="object 310"/>
            <p:cNvSpPr/>
            <p:nvPr/>
          </p:nvSpPr>
          <p:spPr>
            <a:xfrm>
              <a:off x="6309358" y="4743448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20">
                  <a:moveTo>
                    <a:pt x="0" y="0"/>
                  </a:moveTo>
                  <a:lnTo>
                    <a:pt x="22860" y="0"/>
                  </a:lnTo>
                </a:path>
                <a:path w="22860" h="7620">
                  <a:moveTo>
                    <a:pt x="0" y="7619"/>
                  </a:moveTo>
                  <a:lnTo>
                    <a:pt x="228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1" name="object 311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7680957" y="4739638"/>
            <a:ext cx="68579" cy="15239"/>
          </a:xfrm>
          <a:prstGeom prst="rect">
            <a:avLst/>
          </a:prstGeom>
        </p:spPr>
      </p:pic>
      <p:sp>
        <p:nvSpPr>
          <p:cNvPr id="312" name="object 312"/>
          <p:cNvSpPr/>
          <p:nvPr/>
        </p:nvSpPr>
        <p:spPr>
          <a:xfrm>
            <a:off x="6309358" y="47586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3" name="object 313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6507477" y="4564378"/>
            <a:ext cx="137160" cy="251459"/>
          </a:xfrm>
          <a:prstGeom prst="rect">
            <a:avLst/>
          </a:prstGeom>
        </p:spPr>
      </p:pic>
      <p:grpSp>
        <p:nvGrpSpPr>
          <p:cNvPr id="314" name="object 314"/>
          <p:cNvGrpSpPr/>
          <p:nvPr/>
        </p:nvGrpSpPr>
        <p:grpSpPr>
          <a:xfrm>
            <a:off x="6309358" y="4739638"/>
            <a:ext cx="228600" cy="60960"/>
            <a:chOff x="6309358" y="4739638"/>
            <a:chExt cx="228600" cy="60960"/>
          </a:xfrm>
        </p:grpSpPr>
        <p:pic>
          <p:nvPicPr>
            <p:cNvPr id="315" name="object 315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6309358" y="4739638"/>
              <a:ext cx="228599" cy="60960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6309358" y="477392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7" name="object 317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7467597" y="4739638"/>
            <a:ext cx="289559" cy="38099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6103618" y="4747258"/>
            <a:ext cx="137159" cy="60960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7673337" y="4770118"/>
            <a:ext cx="83819" cy="7620"/>
          </a:xfrm>
          <a:prstGeom prst="rect">
            <a:avLst/>
          </a:prstGeom>
        </p:spPr>
      </p:pic>
      <p:sp>
        <p:nvSpPr>
          <p:cNvPr id="320" name="object 320"/>
          <p:cNvSpPr/>
          <p:nvPr/>
        </p:nvSpPr>
        <p:spPr>
          <a:xfrm>
            <a:off x="6309358" y="4781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1" name="object 321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6797037" y="4686298"/>
            <a:ext cx="594359" cy="114299"/>
          </a:xfrm>
          <a:prstGeom prst="rect">
            <a:avLst/>
          </a:prstGeom>
        </p:spPr>
      </p:pic>
      <p:sp>
        <p:nvSpPr>
          <p:cNvPr id="322" name="object 322"/>
          <p:cNvSpPr/>
          <p:nvPr/>
        </p:nvSpPr>
        <p:spPr>
          <a:xfrm>
            <a:off x="6309358" y="47891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309358" y="4796788"/>
            <a:ext cx="22860" cy="7620"/>
          </a:xfrm>
          <a:custGeom>
            <a:avLst/>
            <a:gdLst/>
            <a:ahLst/>
            <a:cxnLst/>
            <a:rect l="l" t="t" r="r" b="b"/>
            <a:pathLst>
              <a:path w="22860" h="7620">
                <a:moveTo>
                  <a:pt x="0" y="0"/>
                </a:moveTo>
                <a:lnTo>
                  <a:pt x="22860" y="0"/>
                </a:lnTo>
              </a:path>
              <a:path w="22860" h="7620">
                <a:moveTo>
                  <a:pt x="0" y="7620"/>
                </a:moveTo>
                <a:lnTo>
                  <a:pt x="22860" y="762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4" name="object 324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7467597" y="4777738"/>
            <a:ext cx="297179" cy="22860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6797037" y="4792978"/>
            <a:ext cx="609600" cy="22860"/>
          </a:xfrm>
          <a:prstGeom prst="rect">
            <a:avLst/>
          </a:prstGeom>
        </p:spPr>
      </p:pic>
      <p:sp>
        <p:nvSpPr>
          <p:cNvPr id="326" name="object 326"/>
          <p:cNvSpPr/>
          <p:nvPr/>
        </p:nvSpPr>
        <p:spPr>
          <a:xfrm>
            <a:off x="6103618" y="48120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309358" y="481202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8" name="object 328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7818118" y="4770118"/>
            <a:ext cx="251460" cy="76200"/>
          </a:xfrm>
          <a:prstGeom prst="rect">
            <a:avLst/>
          </a:prstGeom>
        </p:spPr>
      </p:pic>
      <p:sp>
        <p:nvSpPr>
          <p:cNvPr id="329" name="object 329"/>
          <p:cNvSpPr/>
          <p:nvPr/>
        </p:nvSpPr>
        <p:spPr>
          <a:xfrm>
            <a:off x="6103618" y="48196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309358" y="481964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1" name="object 331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6797037" y="4808218"/>
            <a:ext cx="541020" cy="15240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6507477" y="4800598"/>
            <a:ext cx="121920" cy="30479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7475218" y="4800598"/>
            <a:ext cx="289559" cy="45720"/>
          </a:xfrm>
          <a:prstGeom prst="rect">
            <a:avLst/>
          </a:prstGeom>
        </p:spPr>
      </p:pic>
      <p:sp>
        <p:nvSpPr>
          <p:cNvPr id="334" name="object 334"/>
          <p:cNvSpPr/>
          <p:nvPr/>
        </p:nvSpPr>
        <p:spPr>
          <a:xfrm>
            <a:off x="6103618" y="48272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6309358" y="482726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6" name="object 336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6797037" y="4815838"/>
            <a:ext cx="426720" cy="22860"/>
          </a:xfrm>
          <a:prstGeom prst="rect">
            <a:avLst/>
          </a:prstGeom>
        </p:spPr>
      </p:pic>
      <p:sp>
        <p:nvSpPr>
          <p:cNvPr id="337" name="object 337"/>
          <p:cNvSpPr/>
          <p:nvPr/>
        </p:nvSpPr>
        <p:spPr>
          <a:xfrm>
            <a:off x="6309358" y="48348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507477" y="483488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9" name="object 339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7132318" y="4815838"/>
            <a:ext cx="205739" cy="30480"/>
          </a:xfrm>
          <a:prstGeom prst="rect">
            <a:avLst/>
          </a:prstGeom>
        </p:spPr>
      </p:pic>
      <p:sp>
        <p:nvSpPr>
          <p:cNvPr id="340" name="object 340"/>
          <p:cNvSpPr/>
          <p:nvPr/>
        </p:nvSpPr>
        <p:spPr>
          <a:xfrm>
            <a:off x="6309358" y="4842508"/>
            <a:ext cx="22860" cy="7620"/>
          </a:xfrm>
          <a:custGeom>
            <a:avLst/>
            <a:gdLst/>
            <a:ahLst/>
            <a:cxnLst/>
            <a:rect l="l" t="t" r="r" b="b"/>
            <a:pathLst>
              <a:path w="22860" h="7620">
                <a:moveTo>
                  <a:pt x="0" y="0"/>
                </a:moveTo>
                <a:lnTo>
                  <a:pt x="22860" y="0"/>
                </a:lnTo>
              </a:path>
              <a:path w="22860" h="7620">
                <a:moveTo>
                  <a:pt x="0" y="7619"/>
                </a:moveTo>
                <a:lnTo>
                  <a:pt x="22860" y="7619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1" name="object 341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6797037" y="4808218"/>
            <a:ext cx="609599" cy="60960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7467597" y="4838698"/>
            <a:ext cx="289559" cy="22860"/>
          </a:xfrm>
          <a:prstGeom prst="rect">
            <a:avLst/>
          </a:prstGeom>
        </p:spPr>
      </p:pic>
      <p:sp>
        <p:nvSpPr>
          <p:cNvPr id="343" name="object 343"/>
          <p:cNvSpPr/>
          <p:nvPr/>
        </p:nvSpPr>
        <p:spPr>
          <a:xfrm>
            <a:off x="6309358" y="4857748"/>
            <a:ext cx="22860" cy="7620"/>
          </a:xfrm>
          <a:custGeom>
            <a:avLst/>
            <a:gdLst/>
            <a:ahLst/>
            <a:cxnLst/>
            <a:rect l="l" t="t" r="r" b="b"/>
            <a:pathLst>
              <a:path w="22860" h="7620">
                <a:moveTo>
                  <a:pt x="0" y="0"/>
                </a:moveTo>
                <a:lnTo>
                  <a:pt x="22860" y="0"/>
                </a:lnTo>
              </a:path>
              <a:path w="22860" h="7620">
                <a:moveTo>
                  <a:pt x="0" y="7619"/>
                </a:moveTo>
                <a:lnTo>
                  <a:pt x="22860" y="7619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4" name="object 344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7818118" y="4838698"/>
            <a:ext cx="251459" cy="38099"/>
          </a:xfrm>
          <a:prstGeom prst="rect">
            <a:avLst/>
          </a:prstGeom>
        </p:spPr>
      </p:pic>
      <p:sp>
        <p:nvSpPr>
          <p:cNvPr id="345" name="object 345"/>
          <p:cNvSpPr/>
          <p:nvPr/>
        </p:nvSpPr>
        <p:spPr>
          <a:xfrm>
            <a:off x="7467597" y="4865368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6" name="object 346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6880858" y="4861558"/>
            <a:ext cx="281939" cy="15240"/>
          </a:xfrm>
          <a:prstGeom prst="rect">
            <a:avLst/>
          </a:prstGeom>
        </p:spPr>
      </p:pic>
      <p:pic>
        <p:nvPicPr>
          <p:cNvPr id="347" name="object 347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7208518" y="4861558"/>
            <a:ext cx="182879" cy="15240"/>
          </a:xfrm>
          <a:prstGeom prst="rect">
            <a:avLst/>
          </a:prstGeom>
        </p:spPr>
      </p:pic>
      <p:sp>
        <p:nvSpPr>
          <p:cNvPr id="348" name="object 348"/>
          <p:cNvSpPr/>
          <p:nvPr/>
        </p:nvSpPr>
        <p:spPr>
          <a:xfrm>
            <a:off x="6309358" y="4872988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9" name="object 349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6103618" y="4831078"/>
            <a:ext cx="434339" cy="76199"/>
          </a:xfrm>
          <a:prstGeom prst="rect">
            <a:avLst/>
          </a:prstGeom>
        </p:spPr>
      </p:pic>
      <p:pic>
        <p:nvPicPr>
          <p:cNvPr id="350" name="object 350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6797037" y="4869178"/>
            <a:ext cx="38099" cy="7620"/>
          </a:xfrm>
          <a:prstGeom prst="rect">
            <a:avLst/>
          </a:prstGeom>
        </p:spPr>
      </p:pic>
      <p:pic>
        <p:nvPicPr>
          <p:cNvPr id="351" name="object 351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7581897" y="4861558"/>
            <a:ext cx="167639" cy="15240"/>
          </a:xfrm>
          <a:prstGeom prst="rect">
            <a:avLst/>
          </a:prstGeom>
        </p:spPr>
      </p:pic>
      <p:pic>
        <p:nvPicPr>
          <p:cNvPr id="352" name="object 352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7086597" y="4869178"/>
            <a:ext cx="76199" cy="7620"/>
          </a:xfrm>
          <a:prstGeom prst="rect">
            <a:avLst/>
          </a:prstGeom>
        </p:spPr>
      </p:pic>
      <p:sp>
        <p:nvSpPr>
          <p:cNvPr id="353" name="object 353"/>
          <p:cNvSpPr/>
          <p:nvPr/>
        </p:nvSpPr>
        <p:spPr>
          <a:xfrm>
            <a:off x="7467597" y="4872988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7620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4" name="object 354"/>
          <p:cNvGrpSpPr/>
          <p:nvPr/>
        </p:nvGrpSpPr>
        <p:grpSpPr>
          <a:xfrm>
            <a:off x="6286498" y="4876798"/>
            <a:ext cx="60960" cy="121920"/>
            <a:chOff x="6286498" y="4876798"/>
            <a:chExt cx="60960" cy="121920"/>
          </a:xfrm>
        </p:grpSpPr>
        <p:sp>
          <p:nvSpPr>
            <p:cNvPr id="355" name="object 355"/>
            <p:cNvSpPr/>
            <p:nvPr/>
          </p:nvSpPr>
          <p:spPr>
            <a:xfrm>
              <a:off x="6309358" y="4880608"/>
              <a:ext cx="22860" cy="99060"/>
            </a:xfrm>
            <a:custGeom>
              <a:avLst/>
              <a:gdLst/>
              <a:ahLst/>
              <a:cxnLst/>
              <a:rect l="l" t="t" r="r" b="b"/>
              <a:pathLst>
                <a:path w="22860" h="99060">
                  <a:moveTo>
                    <a:pt x="0" y="0"/>
                  </a:moveTo>
                  <a:lnTo>
                    <a:pt x="22860" y="0"/>
                  </a:lnTo>
                </a:path>
                <a:path w="22860" h="99060">
                  <a:moveTo>
                    <a:pt x="0" y="30479"/>
                  </a:moveTo>
                  <a:lnTo>
                    <a:pt x="22860" y="30479"/>
                  </a:lnTo>
                </a:path>
                <a:path w="22860" h="99060">
                  <a:moveTo>
                    <a:pt x="0" y="38099"/>
                  </a:moveTo>
                  <a:lnTo>
                    <a:pt x="22860" y="38099"/>
                  </a:lnTo>
                </a:path>
                <a:path w="22860" h="99060">
                  <a:moveTo>
                    <a:pt x="0" y="45719"/>
                  </a:moveTo>
                  <a:lnTo>
                    <a:pt x="22860" y="45719"/>
                  </a:lnTo>
                </a:path>
                <a:path w="22860" h="99060">
                  <a:moveTo>
                    <a:pt x="0" y="53339"/>
                  </a:moveTo>
                  <a:lnTo>
                    <a:pt x="22860" y="53339"/>
                  </a:lnTo>
                </a:path>
                <a:path w="22860" h="99060">
                  <a:moveTo>
                    <a:pt x="0" y="60959"/>
                  </a:moveTo>
                  <a:lnTo>
                    <a:pt x="22860" y="60959"/>
                  </a:lnTo>
                </a:path>
                <a:path w="22860" h="99060">
                  <a:moveTo>
                    <a:pt x="0" y="68579"/>
                  </a:moveTo>
                  <a:lnTo>
                    <a:pt x="22860" y="68579"/>
                  </a:lnTo>
                </a:path>
                <a:path w="22860" h="99060">
                  <a:moveTo>
                    <a:pt x="0" y="76199"/>
                  </a:moveTo>
                  <a:lnTo>
                    <a:pt x="22860" y="76199"/>
                  </a:lnTo>
                </a:path>
                <a:path w="22860" h="99060">
                  <a:moveTo>
                    <a:pt x="0" y="83819"/>
                  </a:moveTo>
                  <a:lnTo>
                    <a:pt x="22860" y="83819"/>
                  </a:lnTo>
                </a:path>
                <a:path w="22860" h="99060">
                  <a:moveTo>
                    <a:pt x="0" y="91439"/>
                  </a:moveTo>
                  <a:lnTo>
                    <a:pt x="22860" y="91439"/>
                  </a:lnTo>
                </a:path>
                <a:path w="22860" h="99060">
                  <a:moveTo>
                    <a:pt x="0" y="99059"/>
                  </a:moveTo>
                  <a:lnTo>
                    <a:pt x="22860" y="9905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6" name="object 35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286498" y="4983478"/>
              <a:ext cx="60960" cy="15240"/>
            </a:xfrm>
            <a:prstGeom prst="rect">
              <a:avLst/>
            </a:prstGeom>
          </p:spPr>
        </p:pic>
      </p:grpSp>
      <p:grpSp>
        <p:nvGrpSpPr>
          <p:cNvPr id="357" name="object 357"/>
          <p:cNvGrpSpPr/>
          <p:nvPr/>
        </p:nvGrpSpPr>
        <p:grpSpPr>
          <a:xfrm>
            <a:off x="5798818" y="4975858"/>
            <a:ext cx="2484120" cy="556260"/>
            <a:chOff x="5798818" y="4975858"/>
            <a:chExt cx="2484120" cy="556260"/>
          </a:xfrm>
        </p:grpSpPr>
        <p:pic>
          <p:nvPicPr>
            <p:cNvPr id="358" name="object 358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6957058" y="4975858"/>
              <a:ext cx="68579" cy="22860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5798818" y="4998718"/>
              <a:ext cx="2255519" cy="22860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6286498" y="5021578"/>
              <a:ext cx="60960" cy="22860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957058" y="5021578"/>
              <a:ext cx="68579" cy="22860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6987538" y="5048248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20">
                  <a:moveTo>
                    <a:pt x="0" y="0"/>
                  </a:moveTo>
                  <a:lnTo>
                    <a:pt x="22860" y="0"/>
                  </a:lnTo>
                </a:path>
                <a:path w="22859" h="7620">
                  <a:moveTo>
                    <a:pt x="0" y="7619"/>
                  </a:moveTo>
                  <a:lnTo>
                    <a:pt x="228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139938" y="50558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987538" y="5063488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20">
                  <a:moveTo>
                    <a:pt x="0" y="0"/>
                  </a:moveTo>
                  <a:lnTo>
                    <a:pt x="22860" y="0"/>
                  </a:lnTo>
                </a:path>
                <a:path w="22859" h="7620">
                  <a:moveTo>
                    <a:pt x="0" y="7620"/>
                  </a:moveTo>
                  <a:lnTo>
                    <a:pt x="2286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5" name="object 365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7086598" y="5059678"/>
              <a:ext cx="106680" cy="76199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903718" y="5074918"/>
              <a:ext cx="137160" cy="76200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7094218" y="513968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8" name="object 368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018018" y="5151118"/>
              <a:ext cx="22860" cy="7620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6896098" y="5151118"/>
              <a:ext cx="76199" cy="22860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6903718" y="5173978"/>
              <a:ext cx="30479" cy="15240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010398" y="5135878"/>
              <a:ext cx="182879" cy="137160"/>
            </a:xfrm>
            <a:prstGeom prst="rect">
              <a:avLst/>
            </a:prstGeom>
          </p:spPr>
        </p:pic>
        <p:sp>
          <p:nvSpPr>
            <p:cNvPr id="372" name="object 372"/>
            <p:cNvSpPr/>
            <p:nvPr/>
          </p:nvSpPr>
          <p:spPr>
            <a:xfrm>
              <a:off x="7109458" y="52158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3" name="object 373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6911338" y="5189218"/>
              <a:ext cx="38099" cy="53340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6926577" y="5242558"/>
              <a:ext cx="30480" cy="22860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6934198" y="5265418"/>
              <a:ext cx="350519" cy="15240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6934198" y="5265418"/>
              <a:ext cx="373379" cy="22860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7437118" y="5273038"/>
              <a:ext cx="167639" cy="15239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6941818" y="5280658"/>
              <a:ext cx="380999" cy="22860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7528557" y="5273038"/>
              <a:ext cx="175259" cy="30480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7429498" y="5288278"/>
              <a:ext cx="76199" cy="15240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7962897" y="5273038"/>
              <a:ext cx="68580" cy="38099"/>
            </a:xfrm>
            <a:prstGeom prst="rect">
              <a:avLst/>
            </a:prstGeom>
          </p:spPr>
        </p:pic>
        <p:sp>
          <p:nvSpPr>
            <p:cNvPr id="382" name="object 382"/>
            <p:cNvSpPr/>
            <p:nvPr/>
          </p:nvSpPr>
          <p:spPr>
            <a:xfrm>
              <a:off x="7825737" y="52997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886697" y="52997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4" name="object 384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7589517" y="5295898"/>
              <a:ext cx="121919" cy="22860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7056118" y="5303518"/>
              <a:ext cx="60959" cy="22860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6949438" y="5303518"/>
              <a:ext cx="38099" cy="22860"/>
            </a:xfrm>
            <a:prstGeom prst="rect">
              <a:avLst/>
            </a:prstGeom>
          </p:spPr>
        </p:pic>
        <p:sp>
          <p:nvSpPr>
            <p:cNvPr id="387" name="object 387"/>
            <p:cNvSpPr/>
            <p:nvPr/>
          </p:nvSpPr>
          <p:spPr>
            <a:xfrm>
              <a:off x="7688577" y="5314948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0" y="0"/>
                  </a:moveTo>
                  <a:lnTo>
                    <a:pt x="22860" y="0"/>
                  </a:lnTo>
                </a:path>
                <a:path w="297179">
                  <a:moveTo>
                    <a:pt x="274320" y="0"/>
                  </a:moveTo>
                  <a:lnTo>
                    <a:pt x="2971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8" name="object 388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7780017" y="5303518"/>
              <a:ext cx="137160" cy="30480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7429498" y="5295898"/>
              <a:ext cx="182879" cy="38099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7688577" y="532256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109458" y="53301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688577" y="533018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3" name="object 393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7833357" y="5311138"/>
              <a:ext cx="205739" cy="38099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6957058" y="5326378"/>
              <a:ext cx="38099" cy="22860"/>
            </a:xfrm>
            <a:prstGeom prst="rect">
              <a:avLst/>
            </a:prstGeom>
          </p:spPr>
        </p:pic>
        <p:sp>
          <p:nvSpPr>
            <p:cNvPr id="395" name="object 395"/>
            <p:cNvSpPr/>
            <p:nvPr/>
          </p:nvSpPr>
          <p:spPr>
            <a:xfrm>
              <a:off x="7688577" y="533780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6" name="object 396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7459977" y="5333998"/>
              <a:ext cx="91439" cy="22860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7482837" y="5318758"/>
              <a:ext cx="175260" cy="53340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7833357" y="5333998"/>
              <a:ext cx="213360" cy="30479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6964677" y="5349238"/>
              <a:ext cx="38099" cy="15239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7947657" y="5360668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59">
                  <a:moveTo>
                    <a:pt x="0" y="0"/>
                  </a:moveTo>
                  <a:lnTo>
                    <a:pt x="990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1" name="object 401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7780017" y="5333998"/>
              <a:ext cx="91439" cy="68579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833357" y="5364478"/>
              <a:ext cx="220979" cy="15240"/>
            </a:xfrm>
            <a:prstGeom prst="rect">
              <a:avLst/>
            </a:prstGeom>
          </p:spPr>
        </p:pic>
        <p:sp>
          <p:nvSpPr>
            <p:cNvPr id="403" name="object 403"/>
            <p:cNvSpPr/>
            <p:nvPr/>
          </p:nvSpPr>
          <p:spPr>
            <a:xfrm>
              <a:off x="7833357" y="5375908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79">
                  <a:moveTo>
                    <a:pt x="0" y="0"/>
                  </a:moveTo>
                  <a:lnTo>
                    <a:pt x="38099" y="0"/>
                  </a:lnTo>
                </a:path>
                <a:path w="220979">
                  <a:moveTo>
                    <a:pt x="190499" y="0"/>
                  </a:moveTo>
                  <a:lnTo>
                    <a:pt x="2209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4" name="object 404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6972298" y="5364478"/>
              <a:ext cx="38099" cy="30480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429498" y="5341618"/>
              <a:ext cx="281939" cy="53340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7833357" y="5383528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79">
                  <a:moveTo>
                    <a:pt x="0" y="0"/>
                  </a:moveTo>
                  <a:lnTo>
                    <a:pt x="38099" y="0"/>
                  </a:lnTo>
                </a:path>
                <a:path w="220979">
                  <a:moveTo>
                    <a:pt x="190499" y="0"/>
                  </a:moveTo>
                  <a:lnTo>
                    <a:pt x="2209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7" name="object 407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7894317" y="5379718"/>
              <a:ext cx="76199" cy="15240"/>
            </a:xfrm>
            <a:prstGeom prst="rect">
              <a:avLst/>
            </a:prstGeom>
          </p:spPr>
        </p:pic>
        <p:sp>
          <p:nvSpPr>
            <p:cNvPr id="408" name="object 408"/>
            <p:cNvSpPr/>
            <p:nvPr/>
          </p:nvSpPr>
          <p:spPr>
            <a:xfrm>
              <a:off x="6987538" y="539876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9" name="object 409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437118" y="5394958"/>
              <a:ext cx="167639" cy="15240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7833357" y="5387338"/>
              <a:ext cx="137160" cy="15239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635237" y="5387338"/>
              <a:ext cx="68579" cy="22860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023857" y="5387338"/>
              <a:ext cx="38099" cy="15239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6835138" y="5402578"/>
              <a:ext cx="304799" cy="7619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8100057" y="5455918"/>
              <a:ext cx="175259" cy="22860"/>
            </a:xfrm>
            <a:prstGeom prst="rect">
              <a:avLst/>
            </a:prstGeom>
          </p:spPr>
        </p:pic>
        <p:sp>
          <p:nvSpPr>
            <p:cNvPr id="415" name="object 415"/>
            <p:cNvSpPr/>
            <p:nvPr/>
          </p:nvSpPr>
          <p:spPr>
            <a:xfrm>
              <a:off x="8206737" y="5474968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685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6" name="object 416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8100057" y="5478778"/>
              <a:ext cx="22860" cy="7620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7429498" y="5463538"/>
              <a:ext cx="304799" cy="38099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6987538" y="5471158"/>
              <a:ext cx="220979" cy="45720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8100057" y="5478778"/>
              <a:ext cx="182879" cy="22860"/>
            </a:xfrm>
            <a:prstGeom prst="rect">
              <a:avLst/>
            </a:prstGeom>
          </p:spPr>
        </p:pic>
        <p:sp>
          <p:nvSpPr>
            <p:cNvPr id="420" name="object 420"/>
            <p:cNvSpPr/>
            <p:nvPr/>
          </p:nvSpPr>
          <p:spPr>
            <a:xfrm>
              <a:off x="6987538" y="549782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1" name="object 421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7429498" y="5455918"/>
              <a:ext cx="601979" cy="53340"/>
            </a:xfrm>
            <a:prstGeom prst="rect">
              <a:avLst/>
            </a:prstGeom>
          </p:spPr>
        </p:pic>
        <p:sp>
          <p:nvSpPr>
            <p:cNvPr id="422" name="object 422"/>
            <p:cNvSpPr/>
            <p:nvPr/>
          </p:nvSpPr>
          <p:spPr>
            <a:xfrm>
              <a:off x="7505697" y="5497828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19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3" name="object 423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6774178" y="5478778"/>
              <a:ext cx="121920" cy="53340"/>
            </a:xfrm>
            <a:prstGeom prst="rect">
              <a:avLst/>
            </a:prstGeom>
          </p:spPr>
        </p:pic>
        <p:sp>
          <p:nvSpPr>
            <p:cNvPr id="424" name="object 424"/>
            <p:cNvSpPr/>
            <p:nvPr/>
          </p:nvSpPr>
          <p:spPr>
            <a:xfrm>
              <a:off x="6987538" y="550544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5" name="object 425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8351517" y="5486398"/>
            <a:ext cx="236219" cy="30479"/>
          </a:xfrm>
          <a:prstGeom prst="rect">
            <a:avLst/>
          </a:prstGeom>
        </p:spPr>
      </p:pic>
      <p:pic>
        <p:nvPicPr>
          <p:cNvPr id="426" name="object 426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7764777" y="5501638"/>
            <a:ext cx="266700" cy="7620"/>
          </a:xfrm>
          <a:prstGeom prst="rect">
            <a:avLst/>
          </a:prstGeom>
        </p:spPr>
      </p:pic>
      <p:sp>
        <p:nvSpPr>
          <p:cNvPr id="427" name="object 427"/>
          <p:cNvSpPr/>
          <p:nvPr/>
        </p:nvSpPr>
        <p:spPr>
          <a:xfrm>
            <a:off x="6987537" y="551306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8" name="object 428"/>
          <p:cNvGrpSpPr/>
          <p:nvPr/>
        </p:nvGrpSpPr>
        <p:grpSpPr>
          <a:xfrm>
            <a:off x="8092437" y="5494018"/>
            <a:ext cx="190500" cy="30480"/>
            <a:chOff x="8092437" y="5494018"/>
            <a:chExt cx="190500" cy="30480"/>
          </a:xfrm>
        </p:grpSpPr>
        <p:pic>
          <p:nvPicPr>
            <p:cNvPr id="429" name="object 429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8092437" y="5494018"/>
              <a:ext cx="190499" cy="30480"/>
            </a:xfrm>
            <a:prstGeom prst="rect">
              <a:avLst/>
            </a:prstGeom>
          </p:spPr>
        </p:pic>
        <p:sp>
          <p:nvSpPr>
            <p:cNvPr id="430" name="object 430"/>
            <p:cNvSpPr/>
            <p:nvPr/>
          </p:nvSpPr>
          <p:spPr>
            <a:xfrm>
              <a:off x="8260077" y="551306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1" name="object 431"/>
          <p:cNvSpPr/>
          <p:nvPr/>
        </p:nvSpPr>
        <p:spPr>
          <a:xfrm>
            <a:off x="8404857" y="551306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2" name="object 432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7894318" y="5509258"/>
            <a:ext cx="144779" cy="15240"/>
          </a:xfrm>
          <a:prstGeom prst="rect">
            <a:avLst/>
          </a:prstGeom>
        </p:spPr>
      </p:pic>
      <p:sp>
        <p:nvSpPr>
          <p:cNvPr id="433" name="object 433"/>
          <p:cNvSpPr/>
          <p:nvPr/>
        </p:nvSpPr>
        <p:spPr>
          <a:xfrm>
            <a:off x="6987537" y="552068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185658" y="552068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5" name="object 435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7429497" y="5509258"/>
            <a:ext cx="426719" cy="30480"/>
          </a:xfrm>
          <a:prstGeom prst="rect">
            <a:avLst/>
          </a:prstGeom>
        </p:spPr>
      </p:pic>
      <p:sp>
        <p:nvSpPr>
          <p:cNvPr id="436" name="object 436"/>
          <p:cNvSpPr/>
          <p:nvPr/>
        </p:nvSpPr>
        <p:spPr>
          <a:xfrm>
            <a:off x="8145777" y="552068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8260077" y="552068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6987537" y="552830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185658" y="552830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145777" y="55283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60077" y="552830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774177" y="55359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6987537" y="55359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7498077" y="553592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153397" y="553592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260077" y="55359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6774177" y="5543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6987537" y="5543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9" name="object 449"/>
          <p:cNvGrpSpPr/>
          <p:nvPr/>
        </p:nvGrpSpPr>
        <p:grpSpPr>
          <a:xfrm>
            <a:off x="7498077" y="5516878"/>
            <a:ext cx="541020" cy="38100"/>
            <a:chOff x="7498077" y="5516878"/>
            <a:chExt cx="541020" cy="38100"/>
          </a:xfrm>
        </p:grpSpPr>
        <p:pic>
          <p:nvPicPr>
            <p:cNvPr id="450" name="object 450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7894318" y="5516878"/>
              <a:ext cx="144779" cy="38099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7604758" y="5532118"/>
              <a:ext cx="251459" cy="22860"/>
            </a:xfrm>
            <a:prstGeom prst="rect">
              <a:avLst/>
            </a:prstGeom>
          </p:spPr>
        </p:pic>
        <p:sp>
          <p:nvSpPr>
            <p:cNvPr id="452" name="object 452"/>
            <p:cNvSpPr/>
            <p:nvPr/>
          </p:nvSpPr>
          <p:spPr>
            <a:xfrm>
              <a:off x="7498077" y="5543548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3" name="object 453"/>
          <p:cNvSpPr/>
          <p:nvPr/>
        </p:nvSpPr>
        <p:spPr>
          <a:xfrm>
            <a:off x="8153397" y="554354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8260077" y="55435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774177" y="555116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987537" y="555116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7" name="object 457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7429497" y="5539738"/>
            <a:ext cx="91439" cy="22860"/>
          </a:xfrm>
          <a:prstGeom prst="rect">
            <a:avLst/>
          </a:prstGeom>
        </p:spPr>
      </p:pic>
      <p:pic>
        <p:nvPicPr>
          <p:cNvPr id="458" name="object 458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503917" y="5509258"/>
            <a:ext cx="91439" cy="76200"/>
          </a:xfrm>
          <a:prstGeom prst="rect">
            <a:avLst/>
          </a:prstGeom>
        </p:spPr>
      </p:pic>
      <p:sp>
        <p:nvSpPr>
          <p:cNvPr id="459" name="object 459"/>
          <p:cNvSpPr/>
          <p:nvPr/>
        </p:nvSpPr>
        <p:spPr>
          <a:xfrm>
            <a:off x="8000997" y="555116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0" name="object 460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8092437" y="5516878"/>
            <a:ext cx="190499" cy="53340"/>
          </a:xfrm>
          <a:prstGeom prst="rect">
            <a:avLst/>
          </a:prstGeom>
        </p:spPr>
      </p:pic>
      <p:grpSp>
        <p:nvGrpSpPr>
          <p:cNvPr id="461" name="object 461"/>
          <p:cNvGrpSpPr/>
          <p:nvPr/>
        </p:nvGrpSpPr>
        <p:grpSpPr>
          <a:xfrm>
            <a:off x="8351517" y="5509258"/>
            <a:ext cx="137160" cy="76200"/>
            <a:chOff x="8351517" y="5509258"/>
            <a:chExt cx="137160" cy="76200"/>
          </a:xfrm>
        </p:grpSpPr>
        <p:pic>
          <p:nvPicPr>
            <p:cNvPr id="462" name="object 462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8351517" y="5509258"/>
              <a:ext cx="137160" cy="76200"/>
            </a:xfrm>
            <a:prstGeom prst="rect">
              <a:avLst/>
            </a:prstGeom>
          </p:spPr>
        </p:pic>
        <p:sp>
          <p:nvSpPr>
            <p:cNvPr id="463" name="object 463"/>
            <p:cNvSpPr/>
            <p:nvPr/>
          </p:nvSpPr>
          <p:spPr>
            <a:xfrm>
              <a:off x="8465817" y="555116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4" name="object 464"/>
          <p:cNvGrpSpPr/>
          <p:nvPr/>
        </p:nvGrpSpPr>
        <p:grpSpPr>
          <a:xfrm>
            <a:off x="6774177" y="5303518"/>
            <a:ext cx="548640" cy="335280"/>
            <a:chOff x="6774177" y="5303518"/>
            <a:chExt cx="548640" cy="335280"/>
          </a:xfrm>
        </p:grpSpPr>
        <p:sp>
          <p:nvSpPr>
            <p:cNvPr id="465" name="object 465"/>
            <p:cNvSpPr/>
            <p:nvPr/>
          </p:nvSpPr>
          <p:spPr>
            <a:xfrm>
              <a:off x="6774177" y="555878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6" name="object 466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6774177" y="5303518"/>
              <a:ext cx="548640" cy="335280"/>
            </a:xfrm>
            <a:prstGeom prst="rect">
              <a:avLst/>
            </a:prstGeom>
          </p:spPr>
        </p:pic>
        <p:sp>
          <p:nvSpPr>
            <p:cNvPr id="467" name="object 467"/>
            <p:cNvSpPr/>
            <p:nvPr/>
          </p:nvSpPr>
          <p:spPr>
            <a:xfrm>
              <a:off x="6987537" y="555878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8" name="object 468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7551418" y="5547358"/>
            <a:ext cx="304799" cy="15240"/>
          </a:xfrm>
          <a:prstGeom prst="rect">
            <a:avLst/>
          </a:prstGeom>
        </p:spPr>
      </p:pic>
      <p:sp>
        <p:nvSpPr>
          <p:cNvPr id="469" name="object 469"/>
          <p:cNvSpPr/>
          <p:nvPr/>
        </p:nvSpPr>
        <p:spPr>
          <a:xfrm>
            <a:off x="8465817" y="555878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987537" y="556640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1" name="object 471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429497" y="5554978"/>
            <a:ext cx="609599" cy="22860"/>
          </a:xfrm>
          <a:prstGeom prst="rect">
            <a:avLst/>
          </a:prstGeom>
        </p:spPr>
      </p:pic>
      <p:sp>
        <p:nvSpPr>
          <p:cNvPr id="472" name="object 472"/>
          <p:cNvSpPr/>
          <p:nvPr/>
        </p:nvSpPr>
        <p:spPr>
          <a:xfrm>
            <a:off x="8465817" y="556640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6987537" y="55740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465817" y="557402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5" name="object 475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7833357" y="5570218"/>
            <a:ext cx="198120" cy="15240"/>
          </a:xfrm>
          <a:prstGeom prst="rect">
            <a:avLst/>
          </a:prstGeom>
        </p:spPr>
      </p:pic>
      <p:sp>
        <p:nvSpPr>
          <p:cNvPr id="476" name="object 476"/>
          <p:cNvSpPr/>
          <p:nvPr/>
        </p:nvSpPr>
        <p:spPr>
          <a:xfrm>
            <a:off x="6987537" y="55816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7" name="object 477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7505697" y="5570218"/>
            <a:ext cx="289559" cy="15240"/>
          </a:xfrm>
          <a:prstGeom prst="rect">
            <a:avLst/>
          </a:prstGeom>
        </p:spPr>
      </p:pic>
      <p:pic>
        <p:nvPicPr>
          <p:cNvPr id="478" name="object 478"/>
          <p:cNvPicPr/>
          <p:nvPr/>
        </p:nvPicPr>
        <p:blipFill>
          <a:blip r:embed="rId231" cstate="print"/>
          <a:stretch>
            <a:fillRect/>
          </a:stretch>
        </p:blipFill>
        <p:spPr>
          <a:xfrm>
            <a:off x="8100057" y="5547358"/>
            <a:ext cx="175259" cy="38100"/>
          </a:xfrm>
          <a:prstGeom prst="rect">
            <a:avLst/>
          </a:prstGeom>
        </p:spPr>
      </p:pic>
      <p:pic>
        <p:nvPicPr>
          <p:cNvPr id="479" name="object 479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7429497" y="5577838"/>
            <a:ext cx="30479" cy="7620"/>
          </a:xfrm>
          <a:prstGeom prst="rect">
            <a:avLst/>
          </a:prstGeom>
        </p:spPr>
      </p:pic>
      <p:sp>
        <p:nvSpPr>
          <p:cNvPr id="480" name="object 480"/>
          <p:cNvSpPr/>
          <p:nvPr/>
        </p:nvSpPr>
        <p:spPr>
          <a:xfrm>
            <a:off x="8214357" y="5581648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8465817" y="5581648"/>
            <a:ext cx="22860" cy="0"/>
          </a:xfrm>
          <a:custGeom>
            <a:avLst/>
            <a:gdLst/>
            <a:ahLst/>
            <a:cxnLst/>
            <a:rect l="l" t="t" r="r" b="b"/>
            <a:pathLst>
              <a:path w="22859">
                <a:moveTo>
                  <a:pt x="0" y="0"/>
                </a:moveTo>
                <a:lnTo>
                  <a:pt x="2286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2" name="object 482"/>
          <p:cNvGrpSpPr/>
          <p:nvPr/>
        </p:nvGrpSpPr>
        <p:grpSpPr>
          <a:xfrm>
            <a:off x="6370318" y="5585458"/>
            <a:ext cx="2697480" cy="876300"/>
            <a:chOff x="6370318" y="5585458"/>
            <a:chExt cx="2697480" cy="876300"/>
          </a:xfrm>
        </p:grpSpPr>
        <p:sp>
          <p:nvSpPr>
            <p:cNvPr id="483" name="object 483"/>
            <p:cNvSpPr/>
            <p:nvPr/>
          </p:nvSpPr>
          <p:spPr>
            <a:xfrm>
              <a:off x="6987537" y="5589268"/>
              <a:ext cx="22860" cy="83820"/>
            </a:xfrm>
            <a:custGeom>
              <a:avLst/>
              <a:gdLst/>
              <a:ahLst/>
              <a:cxnLst/>
              <a:rect l="l" t="t" r="r" b="b"/>
              <a:pathLst>
                <a:path w="22859" h="83820">
                  <a:moveTo>
                    <a:pt x="0" y="0"/>
                  </a:moveTo>
                  <a:lnTo>
                    <a:pt x="22860" y="0"/>
                  </a:lnTo>
                </a:path>
                <a:path w="22859" h="83820">
                  <a:moveTo>
                    <a:pt x="0" y="7620"/>
                  </a:moveTo>
                  <a:lnTo>
                    <a:pt x="22860" y="7620"/>
                  </a:lnTo>
                </a:path>
                <a:path w="22859" h="83820">
                  <a:moveTo>
                    <a:pt x="0" y="15240"/>
                  </a:moveTo>
                  <a:lnTo>
                    <a:pt x="22860" y="15240"/>
                  </a:lnTo>
                </a:path>
                <a:path w="22859" h="83820">
                  <a:moveTo>
                    <a:pt x="0" y="22860"/>
                  </a:moveTo>
                  <a:lnTo>
                    <a:pt x="22860" y="22860"/>
                  </a:lnTo>
                </a:path>
                <a:path w="22859" h="83820">
                  <a:moveTo>
                    <a:pt x="0" y="53340"/>
                  </a:moveTo>
                  <a:lnTo>
                    <a:pt x="22860" y="53340"/>
                  </a:lnTo>
                </a:path>
                <a:path w="22859" h="83820">
                  <a:moveTo>
                    <a:pt x="0" y="60960"/>
                  </a:moveTo>
                  <a:lnTo>
                    <a:pt x="22860" y="60960"/>
                  </a:lnTo>
                </a:path>
                <a:path w="22859" h="83820">
                  <a:moveTo>
                    <a:pt x="0" y="68580"/>
                  </a:moveTo>
                  <a:lnTo>
                    <a:pt x="22860" y="68580"/>
                  </a:lnTo>
                </a:path>
                <a:path w="22859" h="83820">
                  <a:moveTo>
                    <a:pt x="0" y="76199"/>
                  </a:moveTo>
                  <a:lnTo>
                    <a:pt x="22860" y="76199"/>
                  </a:lnTo>
                </a:path>
                <a:path w="22859" h="83820">
                  <a:moveTo>
                    <a:pt x="0" y="83820"/>
                  </a:moveTo>
                  <a:lnTo>
                    <a:pt x="22860" y="838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4" name="object 484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6370318" y="5676898"/>
              <a:ext cx="2270759" cy="76199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6964677" y="5753098"/>
              <a:ext cx="60960" cy="15239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7635237" y="5753098"/>
              <a:ext cx="60960" cy="22860"/>
            </a:xfrm>
            <a:prstGeom prst="rect">
              <a:avLst/>
            </a:prstGeom>
          </p:spPr>
        </p:pic>
        <p:sp>
          <p:nvSpPr>
            <p:cNvPr id="487" name="object 487"/>
            <p:cNvSpPr/>
            <p:nvPr/>
          </p:nvSpPr>
          <p:spPr>
            <a:xfrm>
              <a:off x="7650477" y="577976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59" h="22860">
                  <a:moveTo>
                    <a:pt x="0" y="0"/>
                  </a:moveTo>
                  <a:lnTo>
                    <a:pt x="22860" y="0"/>
                  </a:lnTo>
                </a:path>
                <a:path w="22859" h="22860">
                  <a:moveTo>
                    <a:pt x="0" y="7620"/>
                  </a:moveTo>
                  <a:lnTo>
                    <a:pt x="22860" y="7620"/>
                  </a:lnTo>
                </a:path>
                <a:path w="22859" h="22860">
                  <a:moveTo>
                    <a:pt x="0" y="15240"/>
                  </a:moveTo>
                  <a:lnTo>
                    <a:pt x="22860" y="15240"/>
                  </a:lnTo>
                </a:path>
                <a:path w="22859" h="22860">
                  <a:moveTo>
                    <a:pt x="0" y="22860"/>
                  </a:moveTo>
                  <a:lnTo>
                    <a:pt x="22860" y="2286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8" name="object 488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7764777" y="5791198"/>
              <a:ext cx="91439" cy="30479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7559037" y="5806438"/>
              <a:ext cx="144780" cy="76199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7825737" y="5814058"/>
              <a:ext cx="45720" cy="53340"/>
            </a:xfrm>
            <a:prstGeom prst="rect">
              <a:avLst/>
            </a:prstGeom>
          </p:spPr>
        </p:pic>
        <p:sp>
          <p:nvSpPr>
            <p:cNvPr id="491" name="object 491"/>
            <p:cNvSpPr/>
            <p:nvPr/>
          </p:nvSpPr>
          <p:spPr>
            <a:xfrm>
              <a:off x="7833357" y="587120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2" name="object 492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574277" y="5867398"/>
              <a:ext cx="30479" cy="38099"/>
            </a:xfrm>
            <a:prstGeom prst="rect">
              <a:avLst/>
            </a:prstGeom>
          </p:spPr>
        </p:pic>
        <p:sp>
          <p:nvSpPr>
            <p:cNvPr id="493" name="object 493"/>
            <p:cNvSpPr/>
            <p:nvPr/>
          </p:nvSpPr>
          <p:spPr>
            <a:xfrm>
              <a:off x="7581897" y="590930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4" name="object 494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7604757" y="5821678"/>
              <a:ext cx="251459" cy="175260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7581897" y="5913118"/>
              <a:ext cx="38099" cy="38100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7597137" y="5951218"/>
              <a:ext cx="30480" cy="30480"/>
            </a:xfrm>
            <a:prstGeom prst="rect">
              <a:avLst/>
            </a:prstGeom>
          </p:spPr>
        </p:pic>
        <p:sp>
          <p:nvSpPr>
            <p:cNvPr id="497" name="object 497"/>
            <p:cNvSpPr/>
            <p:nvPr/>
          </p:nvSpPr>
          <p:spPr>
            <a:xfrm>
              <a:off x="7901937" y="5993128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15239" y="0"/>
                  </a:lnTo>
                </a:path>
                <a:path w="45720">
                  <a:moveTo>
                    <a:pt x="3048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8" name="object 498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7604757" y="5981698"/>
              <a:ext cx="251459" cy="22860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7810497" y="5989318"/>
              <a:ext cx="83820" cy="22860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8077197" y="5989318"/>
              <a:ext cx="60960" cy="15240"/>
            </a:xfrm>
            <a:prstGeom prst="rect">
              <a:avLst/>
            </a:prstGeom>
          </p:spPr>
        </p:pic>
        <p:sp>
          <p:nvSpPr>
            <p:cNvPr id="501" name="object 501"/>
            <p:cNvSpPr/>
            <p:nvPr/>
          </p:nvSpPr>
          <p:spPr>
            <a:xfrm>
              <a:off x="7901937" y="600074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2" name="object 502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7932417" y="5989318"/>
              <a:ext cx="45719" cy="22860"/>
            </a:xfrm>
            <a:prstGeom prst="rect">
              <a:avLst/>
            </a:prstGeom>
          </p:spPr>
        </p:pic>
        <p:sp>
          <p:nvSpPr>
            <p:cNvPr id="503" name="object 503"/>
            <p:cNvSpPr/>
            <p:nvPr/>
          </p:nvSpPr>
          <p:spPr>
            <a:xfrm>
              <a:off x="7612377" y="6008368"/>
              <a:ext cx="335280" cy="0"/>
            </a:xfrm>
            <a:custGeom>
              <a:avLst/>
              <a:gdLst/>
              <a:ahLst/>
              <a:cxnLst/>
              <a:rect l="l" t="t" r="r" b="b"/>
              <a:pathLst>
                <a:path w="335279">
                  <a:moveTo>
                    <a:pt x="0" y="0"/>
                  </a:moveTo>
                  <a:lnTo>
                    <a:pt x="22860" y="0"/>
                  </a:lnTo>
                </a:path>
                <a:path w="335279">
                  <a:moveTo>
                    <a:pt x="198120" y="0"/>
                  </a:moveTo>
                  <a:lnTo>
                    <a:pt x="213360" y="0"/>
                  </a:lnTo>
                </a:path>
                <a:path w="335279">
                  <a:moveTo>
                    <a:pt x="228599" y="0"/>
                  </a:moveTo>
                  <a:lnTo>
                    <a:pt x="243839" y="0"/>
                  </a:lnTo>
                </a:path>
                <a:path w="335279">
                  <a:moveTo>
                    <a:pt x="289559" y="0"/>
                  </a:moveTo>
                  <a:lnTo>
                    <a:pt x="304799" y="0"/>
                  </a:lnTo>
                </a:path>
                <a:path w="335279">
                  <a:moveTo>
                    <a:pt x="320040" y="0"/>
                  </a:moveTo>
                  <a:lnTo>
                    <a:pt x="3352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4" name="object 504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7612377" y="6004558"/>
              <a:ext cx="182880" cy="15240"/>
            </a:xfrm>
            <a:prstGeom prst="rect">
              <a:avLst/>
            </a:prstGeom>
          </p:spPr>
        </p:pic>
        <p:sp>
          <p:nvSpPr>
            <p:cNvPr id="505" name="object 505"/>
            <p:cNvSpPr/>
            <p:nvPr/>
          </p:nvSpPr>
          <p:spPr>
            <a:xfrm>
              <a:off x="7970517" y="601598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6" name="object 506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8069577" y="5989318"/>
              <a:ext cx="190499" cy="45720"/>
            </a:xfrm>
            <a:prstGeom prst="rect">
              <a:avLst/>
            </a:prstGeom>
          </p:spPr>
        </p:pic>
        <p:sp>
          <p:nvSpPr>
            <p:cNvPr id="507" name="object 507"/>
            <p:cNvSpPr/>
            <p:nvPr/>
          </p:nvSpPr>
          <p:spPr>
            <a:xfrm>
              <a:off x="7970517" y="60236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8" name="object 508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8328657" y="5989318"/>
              <a:ext cx="243839" cy="60960"/>
            </a:xfrm>
            <a:prstGeom prst="rect">
              <a:avLst/>
            </a:prstGeom>
          </p:spPr>
        </p:pic>
        <p:sp>
          <p:nvSpPr>
            <p:cNvPr id="509" name="object 509"/>
            <p:cNvSpPr/>
            <p:nvPr/>
          </p:nvSpPr>
          <p:spPr>
            <a:xfrm>
              <a:off x="7970517" y="60312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0" name="object 510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7619997" y="6019798"/>
              <a:ext cx="30479" cy="22860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8328657" y="6019798"/>
              <a:ext cx="137160" cy="15239"/>
            </a:xfrm>
            <a:prstGeom prst="rect">
              <a:avLst/>
            </a:prstGeom>
          </p:spPr>
        </p:pic>
        <p:sp>
          <p:nvSpPr>
            <p:cNvPr id="512" name="object 512"/>
            <p:cNvSpPr/>
            <p:nvPr/>
          </p:nvSpPr>
          <p:spPr>
            <a:xfrm>
              <a:off x="8176257" y="6031228"/>
              <a:ext cx="289560" cy="7620"/>
            </a:xfrm>
            <a:custGeom>
              <a:avLst/>
              <a:gdLst/>
              <a:ahLst/>
              <a:cxnLst/>
              <a:rect l="l" t="t" r="r" b="b"/>
              <a:pathLst>
                <a:path w="289559" h="7620">
                  <a:moveTo>
                    <a:pt x="0" y="0"/>
                  </a:moveTo>
                  <a:lnTo>
                    <a:pt x="22860" y="0"/>
                  </a:lnTo>
                </a:path>
                <a:path w="289559" h="7620">
                  <a:moveTo>
                    <a:pt x="152399" y="7620"/>
                  </a:moveTo>
                  <a:lnTo>
                    <a:pt x="28955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3" name="object 51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7627617" y="6019798"/>
              <a:ext cx="160019" cy="60960"/>
            </a:xfrm>
            <a:prstGeom prst="rect">
              <a:avLst/>
            </a:prstGeom>
          </p:spPr>
        </p:pic>
        <p:sp>
          <p:nvSpPr>
            <p:cNvPr id="514" name="object 514"/>
            <p:cNvSpPr/>
            <p:nvPr/>
          </p:nvSpPr>
          <p:spPr>
            <a:xfrm>
              <a:off x="7970517" y="6046468"/>
              <a:ext cx="601980" cy="7620"/>
            </a:xfrm>
            <a:custGeom>
              <a:avLst/>
              <a:gdLst/>
              <a:ahLst/>
              <a:cxnLst/>
              <a:rect l="l" t="t" r="r" b="b"/>
              <a:pathLst>
                <a:path w="601979" h="7620">
                  <a:moveTo>
                    <a:pt x="533399" y="0"/>
                  </a:moveTo>
                  <a:lnTo>
                    <a:pt x="563879" y="0"/>
                  </a:lnTo>
                </a:path>
                <a:path w="601979" h="7620">
                  <a:moveTo>
                    <a:pt x="579119" y="0"/>
                  </a:moveTo>
                  <a:lnTo>
                    <a:pt x="601979" y="0"/>
                  </a:lnTo>
                </a:path>
                <a:path w="601979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5" name="object 515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8328657" y="6050278"/>
              <a:ext cx="137159" cy="15240"/>
            </a:xfrm>
            <a:prstGeom prst="rect">
              <a:avLst/>
            </a:prstGeom>
          </p:spPr>
        </p:pic>
        <p:sp>
          <p:nvSpPr>
            <p:cNvPr id="516" name="object 516"/>
            <p:cNvSpPr/>
            <p:nvPr/>
          </p:nvSpPr>
          <p:spPr>
            <a:xfrm>
              <a:off x="7970517" y="60617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7" name="object 517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8435337" y="6050278"/>
              <a:ext cx="152399" cy="30480"/>
            </a:xfrm>
            <a:prstGeom prst="rect">
              <a:avLst/>
            </a:prstGeom>
          </p:spPr>
        </p:pic>
        <p:sp>
          <p:nvSpPr>
            <p:cNvPr id="518" name="object 518"/>
            <p:cNvSpPr/>
            <p:nvPr/>
          </p:nvSpPr>
          <p:spPr>
            <a:xfrm>
              <a:off x="8381997" y="6069328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2860" y="0"/>
                  </a:lnTo>
                </a:path>
                <a:path w="83820">
                  <a:moveTo>
                    <a:pt x="53339" y="0"/>
                  </a:moveTo>
                  <a:lnTo>
                    <a:pt x="8381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9" name="object 519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8069577" y="6027418"/>
              <a:ext cx="190499" cy="76199"/>
            </a:xfrm>
            <a:prstGeom prst="rect">
              <a:avLst/>
            </a:prstGeom>
          </p:spPr>
        </p:pic>
        <p:sp>
          <p:nvSpPr>
            <p:cNvPr id="520" name="object 520"/>
            <p:cNvSpPr/>
            <p:nvPr/>
          </p:nvSpPr>
          <p:spPr>
            <a:xfrm>
              <a:off x="7970517" y="6076948"/>
              <a:ext cx="617220" cy="15240"/>
            </a:xfrm>
            <a:custGeom>
              <a:avLst/>
              <a:gdLst/>
              <a:ahLst/>
              <a:cxnLst/>
              <a:rect l="l" t="t" r="r" b="b"/>
              <a:pathLst>
                <a:path w="617220" h="15239">
                  <a:moveTo>
                    <a:pt x="411479" y="0"/>
                  </a:moveTo>
                  <a:lnTo>
                    <a:pt x="434339" y="0"/>
                  </a:lnTo>
                </a:path>
                <a:path w="617220" h="15239">
                  <a:moveTo>
                    <a:pt x="464819" y="0"/>
                  </a:moveTo>
                  <a:lnTo>
                    <a:pt x="495299" y="0"/>
                  </a:lnTo>
                </a:path>
                <a:path w="617220" h="15239">
                  <a:moveTo>
                    <a:pt x="0" y="7619"/>
                  </a:moveTo>
                  <a:lnTo>
                    <a:pt x="15239" y="7619"/>
                  </a:lnTo>
                </a:path>
                <a:path w="617220" h="15239">
                  <a:moveTo>
                    <a:pt x="411479" y="7619"/>
                  </a:moveTo>
                  <a:lnTo>
                    <a:pt x="434339" y="7619"/>
                  </a:lnTo>
                </a:path>
                <a:path w="617220" h="15239">
                  <a:moveTo>
                    <a:pt x="464819" y="7619"/>
                  </a:moveTo>
                  <a:lnTo>
                    <a:pt x="495299" y="7619"/>
                  </a:lnTo>
                </a:path>
                <a:path w="617220" h="15239">
                  <a:moveTo>
                    <a:pt x="518159" y="7619"/>
                  </a:moveTo>
                  <a:lnTo>
                    <a:pt x="617219" y="7619"/>
                  </a:lnTo>
                </a:path>
                <a:path w="617220" h="15239">
                  <a:moveTo>
                    <a:pt x="0" y="15239"/>
                  </a:moveTo>
                  <a:lnTo>
                    <a:pt x="1523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1" name="object 521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8328657" y="6057898"/>
              <a:ext cx="76199" cy="60959"/>
            </a:xfrm>
            <a:prstGeom prst="rect">
              <a:avLst/>
            </a:prstGeom>
          </p:spPr>
        </p:pic>
        <p:pic>
          <p:nvPicPr>
            <p:cNvPr id="522" name="object 522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7627617" y="6042658"/>
              <a:ext cx="45719" cy="60960"/>
            </a:xfrm>
            <a:prstGeom prst="rect">
              <a:avLst/>
            </a:prstGeom>
          </p:spPr>
        </p:pic>
        <p:sp>
          <p:nvSpPr>
            <p:cNvPr id="523" name="object 523"/>
            <p:cNvSpPr/>
            <p:nvPr/>
          </p:nvSpPr>
          <p:spPr>
            <a:xfrm>
              <a:off x="7970517" y="6092188"/>
              <a:ext cx="495300" cy="7620"/>
            </a:xfrm>
            <a:custGeom>
              <a:avLst/>
              <a:gdLst/>
              <a:ahLst/>
              <a:cxnLst/>
              <a:rect l="l" t="t" r="r" b="b"/>
              <a:pathLst>
                <a:path w="495300" h="7620">
                  <a:moveTo>
                    <a:pt x="411479" y="0"/>
                  </a:moveTo>
                  <a:lnTo>
                    <a:pt x="434339" y="0"/>
                  </a:lnTo>
                </a:path>
                <a:path w="495300" h="7620">
                  <a:moveTo>
                    <a:pt x="464819" y="0"/>
                  </a:moveTo>
                  <a:lnTo>
                    <a:pt x="495299" y="0"/>
                  </a:lnTo>
                </a:path>
                <a:path w="495300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4" name="object 524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8481057" y="6088378"/>
              <a:ext cx="114299" cy="15240"/>
            </a:xfrm>
            <a:prstGeom prst="rect">
              <a:avLst/>
            </a:prstGeom>
          </p:spPr>
        </p:pic>
        <p:sp>
          <p:nvSpPr>
            <p:cNvPr id="525" name="object 525"/>
            <p:cNvSpPr/>
            <p:nvPr/>
          </p:nvSpPr>
          <p:spPr>
            <a:xfrm>
              <a:off x="7650477" y="6099808"/>
              <a:ext cx="815340" cy="7620"/>
            </a:xfrm>
            <a:custGeom>
              <a:avLst/>
              <a:gdLst/>
              <a:ahLst/>
              <a:cxnLst/>
              <a:rect l="l" t="t" r="r" b="b"/>
              <a:pathLst>
                <a:path w="815340" h="7620">
                  <a:moveTo>
                    <a:pt x="731519" y="0"/>
                  </a:moveTo>
                  <a:lnTo>
                    <a:pt x="754380" y="0"/>
                  </a:lnTo>
                </a:path>
                <a:path w="815340" h="7620">
                  <a:moveTo>
                    <a:pt x="784859" y="0"/>
                  </a:moveTo>
                  <a:lnTo>
                    <a:pt x="815339" y="0"/>
                  </a:lnTo>
                </a:path>
                <a:path w="815340" h="7620">
                  <a:moveTo>
                    <a:pt x="0" y="7619"/>
                  </a:moveTo>
                  <a:lnTo>
                    <a:pt x="22860" y="7619"/>
                  </a:lnTo>
                </a:path>
                <a:path w="815340" h="7620">
                  <a:moveTo>
                    <a:pt x="731519" y="7619"/>
                  </a:moveTo>
                  <a:lnTo>
                    <a:pt x="754380" y="7619"/>
                  </a:lnTo>
                </a:path>
                <a:path w="815340" h="7620">
                  <a:moveTo>
                    <a:pt x="784859" y="7619"/>
                  </a:moveTo>
                  <a:lnTo>
                    <a:pt x="81533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6" name="object 526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8183877" y="6103618"/>
              <a:ext cx="68579" cy="15240"/>
            </a:xfrm>
            <a:prstGeom prst="rect">
              <a:avLst/>
            </a:prstGeom>
          </p:spPr>
        </p:pic>
        <p:sp>
          <p:nvSpPr>
            <p:cNvPr id="527" name="object 527"/>
            <p:cNvSpPr/>
            <p:nvPr/>
          </p:nvSpPr>
          <p:spPr>
            <a:xfrm>
              <a:off x="8481057" y="610742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8" name="object 528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8069577" y="6073138"/>
              <a:ext cx="129540" cy="45719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8381997" y="611504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0" name="object 530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8481057" y="6111238"/>
              <a:ext cx="30479" cy="7620"/>
            </a:xfrm>
            <a:prstGeom prst="rect">
              <a:avLst/>
            </a:prstGeom>
          </p:spPr>
        </p:pic>
        <p:pic>
          <p:nvPicPr>
            <p:cNvPr id="531" name="object 531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8564877" y="6103618"/>
              <a:ext cx="38099" cy="15240"/>
            </a:xfrm>
            <a:prstGeom prst="rect">
              <a:avLst/>
            </a:prstGeom>
          </p:spPr>
        </p:pic>
        <p:sp>
          <p:nvSpPr>
            <p:cNvPr id="532" name="object 532"/>
            <p:cNvSpPr/>
            <p:nvPr/>
          </p:nvSpPr>
          <p:spPr>
            <a:xfrm>
              <a:off x="7970517" y="612266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0" y="0"/>
                  </a:moveTo>
                  <a:lnTo>
                    <a:pt x="15239" y="0"/>
                  </a:lnTo>
                </a:path>
                <a:path w="15240" h="15239">
                  <a:moveTo>
                    <a:pt x="0" y="7620"/>
                  </a:moveTo>
                  <a:lnTo>
                    <a:pt x="15239" y="7620"/>
                  </a:lnTo>
                </a:path>
                <a:path w="15240" h="15239">
                  <a:moveTo>
                    <a:pt x="0" y="15240"/>
                  </a:moveTo>
                  <a:lnTo>
                    <a:pt x="15239" y="1524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7970517" y="61455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7970517" y="6168388"/>
              <a:ext cx="15240" cy="30480"/>
            </a:xfrm>
            <a:custGeom>
              <a:avLst/>
              <a:gdLst/>
              <a:ahLst/>
              <a:cxnLst/>
              <a:rect l="l" t="t" r="r" b="b"/>
              <a:pathLst>
                <a:path w="15240" h="30479">
                  <a:moveTo>
                    <a:pt x="0" y="0"/>
                  </a:moveTo>
                  <a:lnTo>
                    <a:pt x="15239" y="0"/>
                  </a:lnTo>
                </a:path>
                <a:path w="15240" h="30479">
                  <a:moveTo>
                    <a:pt x="0" y="7620"/>
                  </a:moveTo>
                  <a:lnTo>
                    <a:pt x="15239" y="7620"/>
                  </a:lnTo>
                </a:path>
                <a:path w="15240" h="30479">
                  <a:moveTo>
                    <a:pt x="0" y="30479"/>
                  </a:moveTo>
                  <a:lnTo>
                    <a:pt x="15239" y="304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5" name="object 535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7452357" y="6111238"/>
              <a:ext cx="426719" cy="129539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8077197" y="6111238"/>
              <a:ext cx="967739" cy="114299"/>
            </a:xfrm>
            <a:prstGeom prst="rect">
              <a:avLst/>
            </a:prstGeom>
          </p:spPr>
        </p:pic>
        <p:sp>
          <p:nvSpPr>
            <p:cNvPr id="537" name="object 537"/>
            <p:cNvSpPr/>
            <p:nvPr/>
          </p:nvSpPr>
          <p:spPr>
            <a:xfrm>
              <a:off x="8077197" y="6214108"/>
              <a:ext cx="662940" cy="15240"/>
            </a:xfrm>
            <a:custGeom>
              <a:avLst/>
              <a:gdLst/>
              <a:ahLst/>
              <a:cxnLst/>
              <a:rect l="l" t="t" r="r" b="b"/>
              <a:pathLst>
                <a:path w="662940" h="15239">
                  <a:moveTo>
                    <a:pt x="0" y="0"/>
                  </a:moveTo>
                  <a:lnTo>
                    <a:pt x="22860" y="0"/>
                  </a:lnTo>
                </a:path>
                <a:path w="662940" h="15239">
                  <a:moveTo>
                    <a:pt x="0" y="7619"/>
                  </a:moveTo>
                  <a:lnTo>
                    <a:pt x="22860" y="7619"/>
                  </a:lnTo>
                </a:path>
                <a:path w="662940" h="15239">
                  <a:moveTo>
                    <a:pt x="586739" y="7619"/>
                  </a:moveTo>
                  <a:lnTo>
                    <a:pt x="662939" y="7619"/>
                  </a:lnTo>
                </a:path>
                <a:path w="662940" h="15239">
                  <a:moveTo>
                    <a:pt x="0" y="15239"/>
                  </a:moveTo>
                  <a:lnTo>
                    <a:pt x="22860" y="15239"/>
                  </a:lnTo>
                </a:path>
                <a:path w="662940" h="15239">
                  <a:moveTo>
                    <a:pt x="45720" y="15239"/>
                  </a:moveTo>
                  <a:lnTo>
                    <a:pt x="76199" y="15239"/>
                  </a:lnTo>
                </a:path>
                <a:path w="662940" h="15239">
                  <a:moveTo>
                    <a:pt x="106679" y="15239"/>
                  </a:moveTo>
                  <a:lnTo>
                    <a:pt x="137159" y="15239"/>
                  </a:lnTo>
                </a:path>
                <a:path w="662940" h="15239">
                  <a:moveTo>
                    <a:pt x="266699" y="15239"/>
                  </a:moveTo>
                  <a:lnTo>
                    <a:pt x="289559" y="15239"/>
                  </a:lnTo>
                </a:path>
                <a:path w="662940" h="15239">
                  <a:moveTo>
                    <a:pt x="586739" y="15239"/>
                  </a:moveTo>
                  <a:lnTo>
                    <a:pt x="609599" y="15239"/>
                  </a:lnTo>
                </a:path>
                <a:path w="662940" h="15239">
                  <a:moveTo>
                    <a:pt x="640079" y="15239"/>
                  </a:moveTo>
                  <a:lnTo>
                    <a:pt x="66293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8" name="object 538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8389617" y="6225538"/>
              <a:ext cx="251459" cy="15239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8557257" y="6217918"/>
              <a:ext cx="502919" cy="45720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7840977" y="6202678"/>
              <a:ext cx="144780" cy="53340"/>
            </a:xfrm>
            <a:prstGeom prst="rect">
              <a:avLst/>
            </a:prstGeom>
          </p:spPr>
        </p:pic>
        <p:pic>
          <p:nvPicPr>
            <p:cNvPr id="541" name="object 541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8389617" y="6240778"/>
              <a:ext cx="190499" cy="22860"/>
            </a:xfrm>
            <a:prstGeom prst="rect">
              <a:avLst/>
            </a:prstGeom>
          </p:spPr>
        </p:pic>
        <p:sp>
          <p:nvSpPr>
            <p:cNvPr id="542" name="object 542"/>
            <p:cNvSpPr/>
            <p:nvPr/>
          </p:nvSpPr>
          <p:spPr>
            <a:xfrm>
              <a:off x="8557257" y="625220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3" name="object 543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8077197" y="6225538"/>
              <a:ext cx="289559" cy="60960"/>
            </a:xfrm>
            <a:prstGeom prst="rect">
              <a:avLst/>
            </a:prstGeom>
          </p:spPr>
        </p:pic>
        <p:sp>
          <p:nvSpPr>
            <p:cNvPr id="544" name="object 544"/>
            <p:cNvSpPr/>
            <p:nvPr/>
          </p:nvSpPr>
          <p:spPr>
            <a:xfrm>
              <a:off x="7856217" y="6259828"/>
              <a:ext cx="883919" cy="15240"/>
            </a:xfrm>
            <a:custGeom>
              <a:avLst/>
              <a:gdLst/>
              <a:ahLst/>
              <a:cxnLst/>
              <a:rect l="l" t="t" r="r" b="b"/>
              <a:pathLst>
                <a:path w="883920" h="15239">
                  <a:moveTo>
                    <a:pt x="0" y="0"/>
                  </a:moveTo>
                  <a:lnTo>
                    <a:pt x="45720" y="0"/>
                  </a:lnTo>
                </a:path>
                <a:path w="883920" h="15239">
                  <a:moveTo>
                    <a:pt x="861059" y="0"/>
                  </a:moveTo>
                  <a:lnTo>
                    <a:pt x="883919" y="0"/>
                  </a:lnTo>
                </a:path>
                <a:path w="883920" h="15239">
                  <a:moveTo>
                    <a:pt x="861059" y="7620"/>
                  </a:moveTo>
                  <a:lnTo>
                    <a:pt x="883919" y="7620"/>
                  </a:lnTo>
                </a:path>
                <a:path w="883920" h="15239">
                  <a:moveTo>
                    <a:pt x="861059" y="15239"/>
                  </a:moveTo>
                  <a:lnTo>
                    <a:pt x="88391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5" name="object 545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8077197" y="6256018"/>
              <a:ext cx="502920" cy="38100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8557257" y="6256018"/>
              <a:ext cx="510539" cy="53340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7444737" y="6240778"/>
              <a:ext cx="533399" cy="220980"/>
            </a:xfrm>
            <a:prstGeom prst="rect">
              <a:avLst/>
            </a:prstGeom>
          </p:spPr>
        </p:pic>
        <p:pic>
          <p:nvPicPr>
            <p:cNvPr id="548" name="object 548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8077197" y="6286498"/>
              <a:ext cx="502920" cy="22860"/>
            </a:xfrm>
            <a:prstGeom prst="rect">
              <a:avLst/>
            </a:prstGeom>
          </p:spPr>
        </p:pic>
        <p:sp>
          <p:nvSpPr>
            <p:cNvPr id="549" name="object 549"/>
            <p:cNvSpPr/>
            <p:nvPr/>
          </p:nvSpPr>
          <p:spPr>
            <a:xfrm>
              <a:off x="8557257" y="629792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0" name="object 550"/>
          <p:cNvSpPr/>
          <p:nvPr/>
        </p:nvSpPr>
        <p:spPr>
          <a:xfrm>
            <a:off x="5638569" y="3733647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38098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616369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4396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DDR</a:t>
            </a:r>
          </a:p>
        </p:txBody>
      </p:sp>
      <p:sp>
        <p:nvSpPr>
          <p:cNvPr id="552" name="object 552"/>
          <p:cNvSpPr txBox="1"/>
          <p:nvPr/>
        </p:nvSpPr>
        <p:spPr>
          <a:xfrm>
            <a:off x="875791" y="1995930"/>
            <a:ext cx="7992109" cy="96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Selectividad</a:t>
            </a:r>
            <a:r>
              <a:rPr sz="18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Vertical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valores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I</a:t>
            </a:r>
            <a:r>
              <a:rPr sz="1800" spc="-30" dirty="0">
                <a:solidFill>
                  <a:srgbClr val="616368"/>
                </a:solidFill>
                <a:latin typeface="Microsoft Sans Serif"/>
                <a:cs typeface="Microsoft Sans Serif"/>
              </a:rPr>
              <a:t>∆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y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t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retardo son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función 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nivel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selectividad.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4396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DDR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112" y="2067558"/>
            <a:ext cx="40405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Número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receptores por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diferencial: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8878" y="2727526"/>
            <a:ext cx="330581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3675" marR="5080" indent="-181610">
              <a:lnSpc>
                <a:spcPct val="100600"/>
              </a:lnSpc>
              <a:spcBef>
                <a:spcPts val="8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Evaluar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Iftotal de las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cargas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alimentadas,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se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debe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cumplir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54782" y="3596963"/>
            <a:ext cx="1304290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00" spc="10" dirty="0">
                <a:solidFill>
                  <a:srgbClr val="616368"/>
                </a:solidFill>
                <a:latin typeface="Times New Roman"/>
                <a:cs typeface="Times New Roman"/>
              </a:rPr>
              <a:t>I</a:t>
            </a:r>
            <a:r>
              <a:rPr sz="2700" spc="-15" dirty="0">
                <a:solidFill>
                  <a:srgbClr val="616368"/>
                </a:solidFill>
                <a:latin typeface="Times New Roman"/>
                <a:cs typeface="Times New Roman"/>
              </a:rPr>
              <a:t>f</a:t>
            </a:r>
            <a:r>
              <a:rPr sz="2700" spc="15" dirty="0">
                <a:solidFill>
                  <a:srgbClr val="616368"/>
                </a:solidFill>
                <a:latin typeface="Times New Roman"/>
                <a:cs typeface="Times New Roman"/>
              </a:rPr>
              <a:t>ug</a:t>
            </a:r>
            <a:r>
              <a:rPr sz="2700" spc="10" dirty="0">
                <a:solidFill>
                  <a:srgbClr val="616368"/>
                </a:solidFill>
                <a:latin typeface="Times New Roman"/>
                <a:cs typeface="Times New Roman"/>
              </a:rPr>
              <a:t>a(</a:t>
            </a:r>
            <a:r>
              <a:rPr sz="2700" spc="-5" dirty="0">
                <a:solidFill>
                  <a:srgbClr val="616368"/>
                </a:solidFill>
                <a:latin typeface="Times New Roman"/>
                <a:cs typeface="Times New Roman"/>
              </a:rPr>
              <a:t>t</a:t>
            </a:r>
            <a:r>
              <a:rPr sz="2700" spc="10" dirty="0">
                <a:solidFill>
                  <a:srgbClr val="616368"/>
                </a:solidFill>
                <a:latin typeface="Times New Roman"/>
                <a:cs typeface="Times New Roman"/>
              </a:rPr>
              <a:t>)</a:t>
            </a:r>
            <a:r>
              <a:rPr sz="2700" spc="-430" dirty="0">
                <a:solidFill>
                  <a:srgbClr val="616368"/>
                </a:solidFill>
                <a:latin typeface="Times New Roman"/>
                <a:cs typeface="Times New Roman"/>
              </a:rPr>
              <a:t> </a:t>
            </a:r>
            <a:r>
              <a:rPr sz="2700" spc="15" dirty="0">
                <a:solidFill>
                  <a:srgbClr val="616368"/>
                </a:solidFill>
                <a:latin typeface="Symbol"/>
                <a:cs typeface="Symbol"/>
              </a:rPr>
              <a:t>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11138" y="3356087"/>
            <a:ext cx="523875" cy="97345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700" i="1" u="sng" spc="-5" dirty="0">
                <a:solidFill>
                  <a:srgbClr val="616368"/>
                </a:solidFill>
                <a:uFill>
                  <a:solidFill>
                    <a:srgbClr val="616368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700" u="sng" dirty="0">
                <a:solidFill>
                  <a:srgbClr val="616368"/>
                </a:solidFill>
                <a:uFill>
                  <a:solidFill>
                    <a:srgbClr val="616368"/>
                  </a:solidFill>
                </a:uFill>
                <a:latin typeface="Symbol"/>
                <a:cs typeface="Symbol"/>
              </a:rPr>
              <a:t></a:t>
            </a:r>
            <a:r>
              <a:rPr sz="2700" i="1" u="sng" spc="15" dirty="0">
                <a:solidFill>
                  <a:srgbClr val="616368"/>
                </a:solidFill>
                <a:uFill>
                  <a:solidFill>
                    <a:srgbClr val="616368"/>
                  </a:solidFill>
                </a:uFill>
                <a:latin typeface="Times New Roman"/>
                <a:cs typeface="Times New Roman"/>
              </a:rPr>
              <a:t>n</a:t>
            </a:r>
            <a:endParaRPr sz="2700">
              <a:latin typeface="Times New Roman"/>
              <a:cs typeface="Times New Roman"/>
            </a:endParaRPr>
          </a:p>
          <a:p>
            <a:pPr marL="172720">
              <a:lnSpc>
                <a:spcPct val="100000"/>
              </a:lnSpc>
              <a:spcBef>
                <a:spcPts val="490"/>
              </a:spcBef>
            </a:pPr>
            <a:r>
              <a:rPr sz="2700" spc="15" dirty="0">
                <a:solidFill>
                  <a:srgbClr val="616368"/>
                </a:solidFill>
                <a:latin typeface="Times New Roman"/>
                <a:cs typeface="Times New Roman"/>
              </a:rPr>
              <a:t>2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8775" y="4653785"/>
            <a:ext cx="2861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caso contrario se debe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subdividir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 circuitos.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9166" y="1995853"/>
            <a:ext cx="288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Corrientes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fuga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Típicas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554436" y="2690177"/>
          <a:ext cx="3996690" cy="12459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086">
                <a:tc>
                  <a:txBody>
                    <a:bodyPr/>
                    <a:lstStyle/>
                    <a:p>
                      <a:pPr marL="307975" indent="-181610">
                        <a:lnSpc>
                          <a:spcPts val="1989"/>
                        </a:lnSpc>
                        <a:buFont typeface="Microsoft Sans Serif"/>
                        <a:buChar char="●"/>
                        <a:tabLst>
                          <a:tab pos="308610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PC: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ts val="1989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1,5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mA.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08">
                <a:tc>
                  <a:txBody>
                    <a:bodyPr/>
                    <a:lstStyle/>
                    <a:p>
                      <a:pPr marL="307975" indent="-181610">
                        <a:lnSpc>
                          <a:spcPct val="100000"/>
                        </a:lnSpc>
                        <a:spcBef>
                          <a:spcPts val="125"/>
                        </a:spcBef>
                        <a:buFont typeface="Microsoft Sans Serif"/>
                        <a:buChar char="●"/>
                        <a:tabLst>
                          <a:tab pos="308610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Fotocopiadora: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0.5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1.5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mA.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45">
                <a:tc>
                  <a:txBody>
                    <a:bodyPr/>
                    <a:lstStyle/>
                    <a:p>
                      <a:pPr marL="307975" indent="-181610">
                        <a:lnSpc>
                          <a:spcPct val="100000"/>
                        </a:lnSpc>
                        <a:spcBef>
                          <a:spcPts val="125"/>
                        </a:spcBef>
                        <a:buFont typeface="Microsoft Sans Serif"/>
                        <a:buChar char="●"/>
                        <a:tabLst>
                          <a:tab pos="308610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Telefax: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0.5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mA.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48">
                <a:tc>
                  <a:txBody>
                    <a:bodyPr/>
                    <a:lstStyle/>
                    <a:p>
                      <a:pPr marL="307975" indent="-181610">
                        <a:lnSpc>
                          <a:spcPts val="2080"/>
                        </a:lnSpc>
                        <a:spcBef>
                          <a:spcPts val="120"/>
                        </a:spcBef>
                        <a:buFont typeface="Microsoft Sans Serif"/>
                        <a:buChar char="●"/>
                        <a:tabLst>
                          <a:tab pos="308610" algn="l"/>
                        </a:tabLst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Impresoras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ts val="208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&lt;1</a:t>
                      </a:r>
                      <a:r>
                        <a:rPr sz="1800" spc="-5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19075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Simbolos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777998"/>
            <a:ext cx="23272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Umbral</a:t>
            </a:r>
            <a:r>
              <a:rPr sz="2000" spc="-5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2000" spc="-6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Disparo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62142" y="1777998"/>
            <a:ext cx="3930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616368"/>
                </a:solidFill>
                <a:latin typeface="Arial MT"/>
                <a:cs typeface="Arial MT"/>
              </a:rPr>
              <a:t>I</a:t>
            </a:r>
            <a:r>
              <a:rPr sz="2000" spc="-114" dirty="0">
                <a:solidFill>
                  <a:srgbClr val="616368"/>
                </a:solidFill>
                <a:latin typeface="Microsoft Sans Serif"/>
                <a:cs typeface="Microsoft Sans Serif"/>
              </a:rPr>
              <a:t>∆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91" y="2507927"/>
            <a:ext cx="4834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contra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disparos</a:t>
            </a:r>
            <a:r>
              <a:rPr sz="20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intempestivos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46518" y="2715767"/>
            <a:ext cx="731520" cy="402590"/>
            <a:chOff x="6446518" y="2715767"/>
            <a:chExt cx="731520" cy="402590"/>
          </a:xfrm>
        </p:grpSpPr>
        <p:sp>
          <p:nvSpPr>
            <p:cNvPr id="7" name="object 7"/>
            <p:cNvSpPr/>
            <p:nvPr/>
          </p:nvSpPr>
          <p:spPr>
            <a:xfrm>
              <a:off x="6711693" y="2756915"/>
              <a:ext cx="128270" cy="73660"/>
            </a:xfrm>
            <a:custGeom>
              <a:avLst/>
              <a:gdLst/>
              <a:ahLst/>
              <a:cxnLst/>
              <a:rect l="l" t="t" r="r" b="b"/>
              <a:pathLst>
                <a:path w="128270" h="73660">
                  <a:moveTo>
                    <a:pt x="0" y="0"/>
                  </a:moveTo>
                  <a:lnTo>
                    <a:pt x="45720" y="0"/>
                  </a:lnTo>
                </a:path>
                <a:path w="128270" h="73660">
                  <a:moveTo>
                    <a:pt x="0" y="9144"/>
                  </a:moveTo>
                  <a:lnTo>
                    <a:pt x="73151" y="9144"/>
                  </a:lnTo>
                </a:path>
                <a:path w="128270" h="73660">
                  <a:moveTo>
                    <a:pt x="0" y="18288"/>
                  </a:moveTo>
                  <a:lnTo>
                    <a:pt x="27432" y="18288"/>
                  </a:lnTo>
                </a:path>
                <a:path w="128270" h="73660">
                  <a:moveTo>
                    <a:pt x="0" y="27432"/>
                  </a:moveTo>
                  <a:lnTo>
                    <a:pt x="27432" y="27432"/>
                  </a:lnTo>
                </a:path>
                <a:path w="128270" h="73660">
                  <a:moveTo>
                    <a:pt x="0" y="36576"/>
                  </a:moveTo>
                  <a:lnTo>
                    <a:pt x="27432" y="36576"/>
                  </a:lnTo>
                </a:path>
                <a:path w="128270" h="73660">
                  <a:moveTo>
                    <a:pt x="73152" y="36576"/>
                  </a:moveTo>
                  <a:lnTo>
                    <a:pt x="109728" y="36576"/>
                  </a:lnTo>
                </a:path>
                <a:path w="128270" h="73660">
                  <a:moveTo>
                    <a:pt x="0" y="45719"/>
                  </a:moveTo>
                  <a:lnTo>
                    <a:pt x="27432" y="45719"/>
                  </a:lnTo>
                </a:path>
                <a:path w="128270" h="73660">
                  <a:moveTo>
                    <a:pt x="82296" y="45719"/>
                  </a:moveTo>
                  <a:lnTo>
                    <a:pt x="118872" y="45719"/>
                  </a:lnTo>
                </a:path>
                <a:path w="128270" h="73660">
                  <a:moveTo>
                    <a:pt x="0" y="54863"/>
                  </a:moveTo>
                  <a:lnTo>
                    <a:pt x="27432" y="54863"/>
                  </a:lnTo>
                </a:path>
                <a:path w="128270" h="73660">
                  <a:moveTo>
                    <a:pt x="91439" y="54863"/>
                  </a:moveTo>
                  <a:lnTo>
                    <a:pt x="128016" y="54863"/>
                  </a:lnTo>
                </a:path>
                <a:path w="128270" h="73660">
                  <a:moveTo>
                    <a:pt x="0" y="64007"/>
                  </a:moveTo>
                  <a:lnTo>
                    <a:pt x="27432" y="64007"/>
                  </a:lnTo>
                </a:path>
                <a:path w="128270" h="73660">
                  <a:moveTo>
                    <a:pt x="0" y="73151"/>
                  </a:moveTo>
                  <a:lnTo>
                    <a:pt x="27432" y="7315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8270" y="2770631"/>
              <a:ext cx="137160" cy="1371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11693" y="2839211"/>
              <a:ext cx="192405" cy="192405"/>
            </a:xfrm>
            <a:custGeom>
              <a:avLst/>
              <a:gdLst/>
              <a:ahLst/>
              <a:cxnLst/>
              <a:rect l="l" t="t" r="r" b="b"/>
              <a:pathLst>
                <a:path w="192404" h="192405">
                  <a:moveTo>
                    <a:pt x="0" y="0"/>
                  </a:moveTo>
                  <a:lnTo>
                    <a:pt x="27432" y="0"/>
                  </a:lnTo>
                </a:path>
                <a:path w="192404" h="192405">
                  <a:moveTo>
                    <a:pt x="118871" y="0"/>
                  </a:moveTo>
                  <a:lnTo>
                    <a:pt x="146304" y="0"/>
                  </a:lnTo>
                </a:path>
                <a:path w="192404" h="192405">
                  <a:moveTo>
                    <a:pt x="0" y="9144"/>
                  </a:moveTo>
                  <a:lnTo>
                    <a:pt x="27432" y="9144"/>
                  </a:lnTo>
                </a:path>
                <a:path w="192404" h="192405">
                  <a:moveTo>
                    <a:pt x="0" y="18288"/>
                  </a:moveTo>
                  <a:lnTo>
                    <a:pt x="27432" y="18288"/>
                  </a:lnTo>
                </a:path>
                <a:path w="192404" h="192405">
                  <a:moveTo>
                    <a:pt x="128016" y="18288"/>
                  </a:moveTo>
                  <a:lnTo>
                    <a:pt x="155448" y="18288"/>
                  </a:lnTo>
                </a:path>
                <a:path w="192404" h="192405">
                  <a:moveTo>
                    <a:pt x="0" y="27432"/>
                  </a:moveTo>
                  <a:lnTo>
                    <a:pt x="27432" y="27432"/>
                  </a:lnTo>
                </a:path>
                <a:path w="192404" h="192405">
                  <a:moveTo>
                    <a:pt x="137160" y="27432"/>
                  </a:moveTo>
                  <a:lnTo>
                    <a:pt x="155448" y="27432"/>
                  </a:lnTo>
                </a:path>
                <a:path w="192404" h="192405">
                  <a:moveTo>
                    <a:pt x="0" y="36576"/>
                  </a:moveTo>
                  <a:lnTo>
                    <a:pt x="27432" y="36576"/>
                  </a:lnTo>
                </a:path>
                <a:path w="192404" h="192405">
                  <a:moveTo>
                    <a:pt x="0" y="45720"/>
                  </a:moveTo>
                  <a:lnTo>
                    <a:pt x="27432" y="45720"/>
                  </a:lnTo>
                </a:path>
                <a:path w="192404" h="192405">
                  <a:moveTo>
                    <a:pt x="146304" y="45720"/>
                  </a:moveTo>
                  <a:lnTo>
                    <a:pt x="164592" y="45720"/>
                  </a:lnTo>
                </a:path>
                <a:path w="192404" h="192405">
                  <a:moveTo>
                    <a:pt x="0" y="54864"/>
                  </a:moveTo>
                  <a:lnTo>
                    <a:pt x="27432" y="54864"/>
                  </a:lnTo>
                </a:path>
                <a:path w="192404" h="192405">
                  <a:moveTo>
                    <a:pt x="0" y="64008"/>
                  </a:moveTo>
                  <a:lnTo>
                    <a:pt x="27432" y="64008"/>
                  </a:lnTo>
                </a:path>
                <a:path w="192404" h="192405">
                  <a:moveTo>
                    <a:pt x="0" y="73151"/>
                  </a:moveTo>
                  <a:lnTo>
                    <a:pt x="27432" y="73151"/>
                  </a:lnTo>
                </a:path>
                <a:path w="192404" h="192405">
                  <a:moveTo>
                    <a:pt x="155448" y="73151"/>
                  </a:moveTo>
                  <a:lnTo>
                    <a:pt x="173736" y="73151"/>
                  </a:lnTo>
                </a:path>
                <a:path w="192404" h="192405">
                  <a:moveTo>
                    <a:pt x="0" y="82295"/>
                  </a:moveTo>
                  <a:lnTo>
                    <a:pt x="27432" y="82295"/>
                  </a:lnTo>
                </a:path>
                <a:path w="192404" h="192405">
                  <a:moveTo>
                    <a:pt x="155448" y="82295"/>
                  </a:moveTo>
                  <a:lnTo>
                    <a:pt x="173736" y="82295"/>
                  </a:lnTo>
                </a:path>
                <a:path w="192404" h="192405">
                  <a:moveTo>
                    <a:pt x="0" y="91439"/>
                  </a:moveTo>
                  <a:lnTo>
                    <a:pt x="27432" y="91439"/>
                  </a:lnTo>
                </a:path>
                <a:path w="192404" h="192405">
                  <a:moveTo>
                    <a:pt x="0" y="100583"/>
                  </a:moveTo>
                  <a:lnTo>
                    <a:pt x="27432" y="100583"/>
                  </a:lnTo>
                </a:path>
                <a:path w="192404" h="192405">
                  <a:moveTo>
                    <a:pt x="0" y="109727"/>
                  </a:moveTo>
                  <a:lnTo>
                    <a:pt x="27432" y="109727"/>
                  </a:lnTo>
                </a:path>
                <a:path w="192404" h="192405">
                  <a:moveTo>
                    <a:pt x="155448" y="109727"/>
                  </a:moveTo>
                  <a:lnTo>
                    <a:pt x="182880" y="109727"/>
                  </a:lnTo>
                </a:path>
                <a:path w="192404" h="192405">
                  <a:moveTo>
                    <a:pt x="0" y="118871"/>
                  </a:moveTo>
                  <a:lnTo>
                    <a:pt x="27432" y="118871"/>
                  </a:lnTo>
                </a:path>
                <a:path w="192404" h="192405">
                  <a:moveTo>
                    <a:pt x="0" y="128016"/>
                  </a:moveTo>
                  <a:lnTo>
                    <a:pt x="27432" y="128016"/>
                  </a:lnTo>
                </a:path>
                <a:path w="192404" h="192405">
                  <a:moveTo>
                    <a:pt x="164592" y="128016"/>
                  </a:moveTo>
                  <a:lnTo>
                    <a:pt x="182880" y="128016"/>
                  </a:lnTo>
                </a:path>
                <a:path w="192404" h="192405">
                  <a:moveTo>
                    <a:pt x="0" y="137160"/>
                  </a:moveTo>
                  <a:lnTo>
                    <a:pt x="27432" y="137160"/>
                  </a:lnTo>
                </a:path>
                <a:path w="192404" h="192405">
                  <a:moveTo>
                    <a:pt x="0" y="146304"/>
                  </a:moveTo>
                  <a:lnTo>
                    <a:pt x="27432" y="146304"/>
                  </a:lnTo>
                </a:path>
                <a:path w="192404" h="192405">
                  <a:moveTo>
                    <a:pt x="164592" y="146304"/>
                  </a:moveTo>
                  <a:lnTo>
                    <a:pt x="192024" y="146304"/>
                  </a:lnTo>
                </a:path>
                <a:path w="192404" h="192405">
                  <a:moveTo>
                    <a:pt x="0" y="155448"/>
                  </a:moveTo>
                  <a:lnTo>
                    <a:pt x="27432" y="155448"/>
                  </a:lnTo>
                </a:path>
                <a:path w="192404" h="192405">
                  <a:moveTo>
                    <a:pt x="0" y="164592"/>
                  </a:moveTo>
                  <a:lnTo>
                    <a:pt x="27432" y="164592"/>
                  </a:lnTo>
                </a:path>
                <a:path w="192404" h="192405">
                  <a:moveTo>
                    <a:pt x="0" y="173736"/>
                  </a:moveTo>
                  <a:lnTo>
                    <a:pt x="27432" y="173736"/>
                  </a:lnTo>
                </a:path>
                <a:path w="192404" h="192405">
                  <a:moveTo>
                    <a:pt x="173736" y="173736"/>
                  </a:moveTo>
                  <a:lnTo>
                    <a:pt x="192024" y="173736"/>
                  </a:lnTo>
                </a:path>
                <a:path w="192404" h="192405">
                  <a:moveTo>
                    <a:pt x="0" y="182880"/>
                  </a:moveTo>
                  <a:lnTo>
                    <a:pt x="27432" y="182880"/>
                  </a:lnTo>
                </a:path>
                <a:path w="192404" h="192405">
                  <a:moveTo>
                    <a:pt x="173736" y="182880"/>
                  </a:moveTo>
                  <a:lnTo>
                    <a:pt x="192024" y="182880"/>
                  </a:lnTo>
                </a:path>
                <a:path w="192404" h="192405">
                  <a:moveTo>
                    <a:pt x="0" y="192023"/>
                  </a:moveTo>
                  <a:lnTo>
                    <a:pt x="27432" y="19202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6518" y="2715767"/>
              <a:ext cx="731519" cy="4023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638542" y="3040379"/>
              <a:ext cx="347980" cy="36830"/>
            </a:xfrm>
            <a:custGeom>
              <a:avLst/>
              <a:gdLst/>
              <a:ahLst/>
              <a:cxnLst/>
              <a:rect l="l" t="t" r="r" b="b"/>
              <a:pathLst>
                <a:path w="347979" h="36830">
                  <a:moveTo>
                    <a:pt x="73151" y="0"/>
                  </a:moveTo>
                  <a:lnTo>
                    <a:pt x="100583" y="0"/>
                  </a:lnTo>
                </a:path>
                <a:path w="347979" h="36830">
                  <a:moveTo>
                    <a:pt x="73151" y="9144"/>
                  </a:moveTo>
                  <a:lnTo>
                    <a:pt x="100583" y="9144"/>
                  </a:lnTo>
                </a:path>
                <a:path w="347979" h="36830">
                  <a:moveTo>
                    <a:pt x="73151" y="18288"/>
                  </a:moveTo>
                  <a:lnTo>
                    <a:pt x="100583" y="18288"/>
                  </a:lnTo>
                </a:path>
                <a:path w="347979" h="36830">
                  <a:moveTo>
                    <a:pt x="0" y="27432"/>
                  </a:moveTo>
                  <a:lnTo>
                    <a:pt x="100583" y="27432"/>
                  </a:lnTo>
                </a:path>
                <a:path w="347979" h="36830">
                  <a:moveTo>
                    <a:pt x="246887" y="27432"/>
                  </a:moveTo>
                  <a:lnTo>
                    <a:pt x="347471" y="27432"/>
                  </a:lnTo>
                </a:path>
                <a:path w="347979" h="36830">
                  <a:moveTo>
                    <a:pt x="0" y="36576"/>
                  </a:moveTo>
                  <a:lnTo>
                    <a:pt x="91439" y="36576"/>
                  </a:lnTo>
                </a:path>
                <a:path w="347979" h="36830">
                  <a:moveTo>
                    <a:pt x="256032" y="36576"/>
                  </a:moveTo>
                  <a:lnTo>
                    <a:pt x="347471" y="365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5791" y="3239514"/>
            <a:ext cx="44697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Funcionamiento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bajas</a:t>
            </a:r>
            <a:r>
              <a:rPr sz="2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temperaturas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27674" y="3253258"/>
            <a:ext cx="6470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16368"/>
                </a:solidFill>
                <a:latin typeface="Arial"/>
                <a:cs typeface="Arial"/>
              </a:rPr>
              <a:t>-25</a:t>
            </a:r>
            <a:r>
              <a:rPr sz="2000" b="1" spc="-100" dirty="0">
                <a:solidFill>
                  <a:srgbClr val="616368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616368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791" y="3969443"/>
            <a:ext cx="3697604" cy="2095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Aparato</a:t>
            </a:r>
            <a:r>
              <a:rPr sz="2000" spc="-5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selectivo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952F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Interruptor</a:t>
            </a:r>
            <a:r>
              <a:rPr sz="2000" spc="-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Diferencial</a:t>
            </a:r>
            <a:endParaRPr sz="2000">
              <a:latin typeface="Arial MT"/>
              <a:cs typeface="Arial MT"/>
            </a:endParaRPr>
          </a:p>
          <a:p>
            <a:pPr marL="2656205" marR="5080">
              <a:lnSpc>
                <a:spcPts val="4200"/>
              </a:lnSpc>
              <a:spcBef>
                <a:spcPts val="25"/>
              </a:spcBef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Clase</a:t>
            </a:r>
            <a:r>
              <a:rPr sz="1800" spc="43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AC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Clase</a:t>
            </a:r>
            <a:r>
              <a:rPr sz="1800" spc="46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373366" y="3849622"/>
            <a:ext cx="731520" cy="402590"/>
            <a:chOff x="6373366" y="3849622"/>
            <a:chExt cx="731520" cy="40259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5974" y="3950206"/>
              <a:ext cx="146304" cy="457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5974" y="3986782"/>
              <a:ext cx="155448" cy="640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65974" y="4050790"/>
              <a:ext cx="164592" cy="640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5974" y="4096510"/>
              <a:ext cx="155448" cy="5486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748270" y="41559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73366" y="3849622"/>
              <a:ext cx="731519" cy="402336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6438898" y="4404358"/>
            <a:ext cx="480059" cy="670560"/>
            <a:chOff x="6438898" y="4404358"/>
            <a:chExt cx="480059" cy="670560"/>
          </a:xfrm>
        </p:grpSpPr>
        <p:sp>
          <p:nvSpPr>
            <p:cNvPr id="23" name="object 23"/>
            <p:cNvSpPr/>
            <p:nvPr/>
          </p:nvSpPr>
          <p:spPr>
            <a:xfrm>
              <a:off x="6736077" y="440816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75118" y="460628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E8E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9877" y="4411978"/>
              <a:ext cx="91440" cy="2133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98918" y="4671058"/>
              <a:ext cx="15239" cy="76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38898" y="4671058"/>
              <a:ext cx="281939" cy="381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38898" y="4701538"/>
              <a:ext cx="281939" cy="228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06537" y="4716778"/>
              <a:ext cx="114299" cy="304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8" y="4724398"/>
              <a:ext cx="22860" cy="1523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98918" y="47510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13218" y="4739638"/>
              <a:ext cx="22860" cy="152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20837" y="4754878"/>
              <a:ext cx="30480" cy="3809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38898" y="4724398"/>
              <a:ext cx="15239" cy="11429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28458" y="4792978"/>
              <a:ext cx="22860" cy="1524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06537" y="4846318"/>
              <a:ext cx="259080" cy="304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736077" y="487298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446518" y="488060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36077" y="48806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819898" y="4869178"/>
              <a:ext cx="91439" cy="304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76058" y="4876798"/>
              <a:ext cx="68580" cy="2286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736077" y="488822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0" y="0"/>
                  </a:moveTo>
                  <a:lnTo>
                    <a:pt x="15239" y="0"/>
                  </a:lnTo>
                </a:path>
                <a:path w="15240" h="15239">
                  <a:moveTo>
                    <a:pt x="0" y="7620"/>
                  </a:moveTo>
                  <a:lnTo>
                    <a:pt x="15239" y="7620"/>
                  </a:lnTo>
                </a:path>
                <a:path w="15240" h="15239">
                  <a:moveTo>
                    <a:pt x="0" y="15239"/>
                  </a:moveTo>
                  <a:lnTo>
                    <a:pt x="15239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38898" y="4884418"/>
              <a:ext cx="160020" cy="381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736077" y="491108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888477" y="4899658"/>
              <a:ext cx="30480" cy="1524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568437" y="4918708"/>
              <a:ext cx="350520" cy="45720"/>
            </a:xfrm>
            <a:custGeom>
              <a:avLst/>
              <a:gdLst/>
              <a:ahLst/>
              <a:cxnLst/>
              <a:rect l="l" t="t" r="r" b="b"/>
              <a:pathLst>
                <a:path w="350520" h="45720">
                  <a:moveTo>
                    <a:pt x="167639" y="0"/>
                  </a:moveTo>
                  <a:lnTo>
                    <a:pt x="182879" y="0"/>
                  </a:lnTo>
                </a:path>
                <a:path w="350520" h="45720">
                  <a:moveTo>
                    <a:pt x="335280" y="0"/>
                  </a:moveTo>
                  <a:lnTo>
                    <a:pt x="350520" y="0"/>
                  </a:lnTo>
                </a:path>
                <a:path w="350520" h="45720">
                  <a:moveTo>
                    <a:pt x="0" y="7619"/>
                  </a:moveTo>
                  <a:lnTo>
                    <a:pt x="22860" y="7619"/>
                  </a:lnTo>
                </a:path>
                <a:path w="350520" h="45720">
                  <a:moveTo>
                    <a:pt x="167639" y="7619"/>
                  </a:moveTo>
                  <a:lnTo>
                    <a:pt x="182879" y="7619"/>
                  </a:lnTo>
                </a:path>
                <a:path w="350520" h="45720">
                  <a:moveTo>
                    <a:pt x="167639" y="15239"/>
                  </a:moveTo>
                  <a:lnTo>
                    <a:pt x="182879" y="15239"/>
                  </a:lnTo>
                </a:path>
                <a:path w="350520" h="45720">
                  <a:moveTo>
                    <a:pt x="167639" y="22859"/>
                  </a:moveTo>
                  <a:lnTo>
                    <a:pt x="182879" y="22859"/>
                  </a:lnTo>
                </a:path>
                <a:path w="350520" h="45720">
                  <a:moveTo>
                    <a:pt x="167639" y="30479"/>
                  </a:moveTo>
                  <a:lnTo>
                    <a:pt x="182879" y="30479"/>
                  </a:lnTo>
                </a:path>
                <a:path w="350520" h="45720">
                  <a:moveTo>
                    <a:pt x="167639" y="38099"/>
                  </a:moveTo>
                  <a:lnTo>
                    <a:pt x="182879" y="38099"/>
                  </a:lnTo>
                </a:path>
                <a:path w="350520" h="45720">
                  <a:moveTo>
                    <a:pt x="167639" y="45719"/>
                  </a:moveTo>
                  <a:lnTo>
                    <a:pt x="182879" y="457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76058" y="4922518"/>
              <a:ext cx="342899" cy="7620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736077" y="497204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67498" y="4625338"/>
              <a:ext cx="38099" cy="3809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682737" y="466724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720837" y="4762498"/>
              <a:ext cx="30479" cy="6857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720837" y="4773928"/>
              <a:ext cx="30480" cy="297180"/>
            </a:xfrm>
            <a:custGeom>
              <a:avLst/>
              <a:gdLst/>
              <a:ahLst/>
              <a:cxnLst/>
              <a:rect l="l" t="t" r="r" b="b"/>
              <a:pathLst>
                <a:path w="30479" h="297179">
                  <a:moveTo>
                    <a:pt x="0" y="0"/>
                  </a:moveTo>
                  <a:lnTo>
                    <a:pt x="22860" y="0"/>
                  </a:lnTo>
                </a:path>
                <a:path w="30479" h="297179">
                  <a:moveTo>
                    <a:pt x="15239" y="60960"/>
                  </a:moveTo>
                  <a:lnTo>
                    <a:pt x="30479" y="60960"/>
                  </a:lnTo>
                </a:path>
                <a:path w="30479" h="297179">
                  <a:moveTo>
                    <a:pt x="15239" y="68580"/>
                  </a:moveTo>
                  <a:lnTo>
                    <a:pt x="30479" y="68580"/>
                  </a:lnTo>
                </a:path>
                <a:path w="30479" h="297179">
                  <a:moveTo>
                    <a:pt x="15239" y="228599"/>
                  </a:moveTo>
                  <a:lnTo>
                    <a:pt x="30479" y="228599"/>
                  </a:lnTo>
                </a:path>
                <a:path w="30479" h="297179">
                  <a:moveTo>
                    <a:pt x="15239" y="236220"/>
                  </a:moveTo>
                  <a:lnTo>
                    <a:pt x="30479" y="236220"/>
                  </a:lnTo>
                </a:path>
                <a:path w="30479" h="297179">
                  <a:moveTo>
                    <a:pt x="15239" y="243839"/>
                  </a:moveTo>
                  <a:lnTo>
                    <a:pt x="30479" y="243839"/>
                  </a:lnTo>
                </a:path>
                <a:path w="30479" h="297179">
                  <a:moveTo>
                    <a:pt x="15239" y="251460"/>
                  </a:moveTo>
                  <a:lnTo>
                    <a:pt x="30479" y="251460"/>
                  </a:lnTo>
                </a:path>
                <a:path w="30479" h="297179">
                  <a:moveTo>
                    <a:pt x="15239" y="259080"/>
                  </a:moveTo>
                  <a:lnTo>
                    <a:pt x="30479" y="259080"/>
                  </a:lnTo>
                </a:path>
                <a:path w="30479" h="297179">
                  <a:moveTo>
                    <a:pt x="15239" y="266699"/>
                  </a:moveTo>
                  <a:lnTo>
                    <a:pt x="30479" y="266699"/>
                  </a:lnTo>
                </a:path>
                <a:path w="30479" h="297179">
                  <a:moveTo>
                    <a:pt x="15239" y="274320"/>
                  </a:moveTo>
                  <a:lnTo>
                    <a:pt x="30479" y="274320"/>
                  </a:lnTo>
                </a:path>
                <a:path w="30479" h="297179">
                  <a:moveTo>
                    <a:pt x="15239" y="281939"/>
                  </a:moveTo>
                  <a:lnTo>
                    <a:pt x="30479" y="281939"/>
                  </a:lnTo>
                </a:path>
                <a:path w="30479" h="297179">
                  <a:moveTo>
                    <a:pt x="15239" y="289559"/>
                  </a:moveTo>
                  <a:lnTo>
                    <a:pt x="30479" y="289559"/>
                  </a:lnTo>
                </a:path>
                <a:path w="30479" h="297179">
                  <a:moveTo>
                    <a:pt x="15239" y="297180"/>
                  </a:moveTo>
                  <a:lnTo>
                    <a:pt x="30479" y="2971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166358" y="5230366"/>
            <a:ext cx="722630" cy="411480"/>
            <a:chOff x="5166358" y="5230366"/>
            <a:chExt cx="722630" cy="411480"/>
          </a:xfrm>
        </p:grpSpPr>
        <p:sp>
          <p:nvSpPr>
            <p:cNvPr id="54" name="object 54"/>
            <p:cNvSpPr/>
            <p:nvPr/>
          </p:nvSpPr>
          <p:spPr>
            <a:xfrm>
              <a:off x="5175502" y="5257798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70">
                  <a:moveTo>
                    <a:pt x="0" y="0"/>
                  </a:moveTo>
                  <a:lnTo>
                    <a:pt x="0" y="356615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13246" y="5367526"/>
              <a:ext cx="109727" cy="4572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422390" y="539953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95542" y="5404102"/>
              <a:ext cx="36576" cy="1828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504686" y="542696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04102" y="5413246"/>
              <a:ext cx="36576" cy="3657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513830" y="5445250"/>
              <a:ext cx="128270" cy="27940"/>
            </a:xfrm>
            <a:custGeom>
              <a:avLst/>
              <a:gdLst/>
              <a:ahLst/>
              <a:cxnLst/>
              <a:rect l="l" t="t" r="r" b="b"/>
              <a:pathLst>
                <a:path w="128270" h="27939">
                  <a:moveTo>
                    <a:pt x="0" y="0"/>
                  </a:moveTo>
                  <a:lnTo>
                    <a:pt x="27432" y="0"/>
                  </a:lnTo>
                </a:path>
                <a:path w="128270" h="27939">
                  <a:moveTo>
                    <a:pt x="9144" y="18288"/>
                  </a:moveTo>
                  <a:lnTo>
                    <a:pt x="36576" y="18288"/>
                  </a:lnTo>
                </a:path>
                <a:path w="128270" h="27939">
                  <a:moveTo>
                    <a:pt x="18288" y="27432"/>
                  </a:moveTo>
                  <a:lnTo>
                    <a:pt x="45720" y="27432"/>
                  </a:lnTo>
                </a:path>
                <a:path w="128270" h="27939">
                  <a:moveTo>
                    <a:pt x="100583" y="9144"/>
                  </a:moveTo>
                  <a:lnTo>
                    <a:pt x="128016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13830" y="5431534"/>
              <a:ext cx="128016" cy="7315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568694" y="550925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66358" y="5230366"/>
              <a:ext cx="722375" cy="411480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5157214" y="5769862"/>
            <a:ext cx="731520" cy="402590"/>
            <a:chOff x="5157214" y="5769862"/>
            <a:chExt cx="731520" cy="402590"/>
          </a:xfrm>
        </p:grpSpPr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04102" y="5815582"/>
              <a:ext cx="128016" cy="6400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495542" y="585673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404102" y="5852158"/>
              <a:ext cx="36576" cy="4571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504686" y="5870446"/>
              <a:ext cx="137160" cy="7315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367526" y="6030466"/>
              <a:ext cx="100965" cy="9525"/>
            </a:xfrm>
            <a:custGeom>
              <a:avLst/>
              <a:gdLst/>
              <a:ahLst/>
              <a:cxnLst/>
              <a:rect l="l" t="t" r="r" b="b"/>
              <a:pathLst>
                <a:path w="100964" h="9525">
                  <a:moveTo>
                    <a:pt x="9144" y="0"/>
                  </a:moveTo>
                  <a:lnTo>
                    <a:pt x="91439" y="0"/>
                  </a:lnTo>
                </a:path>
                <a:path w="100964" h="9525">
                  <a:moveTo>
                    <a:pt x="0" y="9144"/>
                  </a:moveTo>
                  <a:lnTo>
                    <a:pt x="10058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349238" y="6044182"/>
              <a:ext cx="45720" cy="2743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449822" y="6044182"/>
              <a:ext cx="54864" cy="36576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349238" y="6030466"/>
              <a:ext cx="329565" cy="55244"/>
            </a:xfrm>
            <a:custGeom>
              <a:avLst/>
              <a:gdLst/>
              <a:ahLst/>
              <a:cxnLst/>
              <a:rect l="l" t="t" r="r" b="b"/>
              <a:pathLst>
                <a:path w="329564" h="55245">
                  <a:moveTo>
                    <a:pt x="109727" y="36576"/>
                  </a:moveTo>
                  <a:lnTo>
                    <a:pt x="146304" y="36576"/>
                  </a:lnTo>
                </a:path>
                <a:path w="329564" h="55245">
                  <a:moveTo>
                    <a:pt x="0" y="45720"/>
                  </a:moveTo>
                  <a:lnTo>
                    <a:pt x="18288" y="45720"/>
                  </a:lnTo>
                </a:path>
                <a:path w="329564" h="55245">
                  <a:moveTo>
                    <a:pt x="0" y="54863"/>
                  </a:moveTo>
                  <a:lnTo>
                    <a:pt x="18288" y="54863"/>
                  </a:lnTo>
                </a:path>
                <a:path w="329564" h="55245">
                  <a:moveTo>
                    <a:pt x="237743" y="0"/>
                  </a:moveTo>
                  <a:lnTo>
                    <a:pt x="320039" y="0"/>
                  </a:lnTo>
                </a:path>
                <a:path w="329564" h="55245">
                  <a:moveTo>
                    <a:pt x="228599" y="9144"/>
                  </a:moveTo>
                  <a:lnTo>
                    <a:pt x="32918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59550" y="6044182"/>
              <a:ext cx="45720" cy="1828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50990" y="6044182"/>
              <a:ext cx="45719" cy="2743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349238" y="6057898"/>
              <a:ext cx="347980" cy="36830"/>
            </a:xfrm>
            <a:custGeom>
              <a:avLst/>
              <a:gdLst/>
              <a:ahLst/>
              <a:cxnLst/>
              <a:rect l="l" t="t" r="r" b="b"/>
              <a:pathLst>
                <a:path w="347979" h="36829">
                  <a:moveTo>
                    <a:pt x="320039" y="0"/>
                  </a:moveTo>
                  <a:lnTo>
                    <a:pt x="347471" y="0"/>
                  </a:lnTo>
                </a:path>
                <a:path w="347979" h="36829">
                  <a:moveTo>
                    <a:pt x="210311" y="9144"/>
                  </a:moveTo>
                  <a:lnTo>
                    <a:pt x="228599" y="9144"/>
                  </a:lnTo>
                </a:path>
                <a:path w="347979" h="36829">
                  <a:moveTo>
                    <a:pt x="210311" y="18288"/>
                  </a:moveTo>
                  <a:lnTo>
                    <a:pt x="228599" y="18288"/>
                  </a:lnTo>
                </a:path>
                <a:path w="347979" h="36829">
                  <a:moveTo>
                    <a:pt x="329183" y="18288"/>
                  </a:moveTo>
                  <a:lnTo>
                    <a:pt x="347471" y="18288"/>
                  </a:lnTo>
                </a:path>
                <a:path w="347979" h="36829">
                  <a:moveTo>
                    <a:pt x="118871" y="27431"/>
                  </a:moveTo>
                  <a:lnTo>
                    <a:pt x="228599" y="27431"/>
                  </a:lnTo>
                </a:path>
                <a:path w="347979" h="36829">
                  <a:moveTo>
                    <a:pt x="329183" y="27431"/>
                  </a:moveTo>
                  <a:lnTo>
                    <a:pt x="347471" y="27431"/>
                  </a:lnTo>
                </a:path>
                <a:path w="347979" h="36829">
                  <a:moveTo>
                    <a:pt x="0" y="36575"/>
                  </a:moveTo>
                  <a:lnTo>
                    <a:pt x="18288" y="36575"/>
                  </a:lnTo>
                </a:path>
                <a:path w="347979" h="36829">
                  <a:moveTo>
                    <a:pt x="118871" y="36575"/>
                  </a:moveTo>
                  <a:lnTo>
                    <a:pt x="228599" y="36575"/>
                  </a:lnTo>
                </a:path>
                <a:path w="347979" h="36829">
                  <a:moveTo>
                    <a:pt x="329183" y="36575"/>
                  </a:moveTo>
                  <a:lnTo>
                    <a:pt x="347471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95542" y="6103618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7214" y="5769862"/>
              <a:ext cx="731519" cy="402335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5157214" y="6373366"/>
            <a:ext cx="1120140" cy="411480"/>
            <a:chOff x="5157214" y="6373366"/>
            <a:chExt cx="1120140" cy="411480"/>
          </a:xfrm>
        </p:grpSpPr>
        <p:pic>
          <p:nvPicPr>
            <p:cNvPr id="79" name="object 7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22390" y="6428230"/>
              <a:ext cx="91439" cy="2743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04102" y="6455661"/>
              <a:ext cx="128016" cy="3657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404102" y="6492238"/>
              <a:ext cx="27432" cy="1828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504686" y="6483093"/>
              <a:ext cx="137160" cy="7315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861302" y="6400798"/>
              <a:ext cx="27432" cy="356615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367526" y="6633970"/>
              <a:ext cx="100965" cy="18415"/>
            </a:xfrm>
            <a:custGeom>
              <a:avLst/>
              <a:gdLst/>
              <a:ahLst/>
              <a:cxnLst/>
              <a:rect l="l" t="t" r="r" b="b"/>
              <a:pathLst>
                <a:path w="100964" h="18415">
                  <a:moveTo>
                    <a:pt x="9144" y="0"/>
                  </a:moveTo>
                  <a:lnTo>
                    <a:pt x="91439" y="0"/>
                  </a:lnTo>
                </a:path>
                <a:path w="100964" h="18415">
                  <a:moveTo>
                    <a:pt x="9144" y="9144"/>
                  </a:moveTo>
                  <a:lnTo>
                    <a:pt x="91439" y="9144"/>
                  </a:lnTo>
                </a:path>
                <a:path w="100964" h="18415">
                  <a:moveTo>
                    <a:pt x="0" y="18288"/>
                  </a:moveTo>
                  <a:lnTo>
                    <a:pt x="100583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349238" y="6656830"/>
              <a:ext cx="45720" cy="27432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449822" y="6656830"/>
              <a:ext cx="54864" cy="3657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5349238" y="6633970"/>
              <a:ext cx="329565" cy="64135"/>
            </a:xfrm>
            <a:custGeom>
              <a:avLst/>
              <a:gdLst/>
              <a:ahLst/>
              <a:cxnLst/>
              <a:rect l="l" t="t" r="r" b="b"/>
              <a:pathLst>
                <a:path w="329564" h="64134">
                  <a:moveTo>
                    <a:pt x="109727" y="45720"/>
                  </a:moveTo>
                  <a:lnTo>
                    <a:pt x="146304" y="45720"/>
                  </a:lnTo>
                </a:path>
                <a:path w="329564" h="64134">
                  <a:moveTo>
                    <a:pt x="0" y="54863"/>
                  </a:moveTo>
                  <a:lnTo>
                    <a:pt x="18288" y="54863"/>
                  </a:lnTo>
                </a:path>
                <a:path w="329564" h="64134">
                  <a:moveTo>
                    <a:pt x="0" y="64007"/>
                  </a:moveTo>
                  <a:lnTo>
                    <a:pt x="18288" y="64007"/>
                  </a:lnTo>
                </a:path>
                <a:path w="329564" h="64134">
                  <a:moveTo>
                    <a:pt x="237743" y="0"/>
                  </a:moveTo>
                  <a:lnTo>
                    <a:pt x="320039" y="0"/>
                  </a:lnTo>
                </a:path>
                <a:path w="329564" h="64134">
                  <a:moveTo>
                    <a:pt x="237743" y="9144"/>
                  </a:moveTo>
                  <a:lnTo>
                    <a:pt x="320039" y="9144"/>
                  </a:lnTo>
                </a:path>
                <a:path w="329564" h="64134">
                  <a:moveTo>
                    <a:pt x="228599" y="18288"/>
                  </a:moveTo>
                  <a:lnTo>
                    <a:pt x="329183" y="1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59550" y="6656830"/>
              <a:ext cx="45720" cy="1828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50990" y="6656830"/>
              <a:ext cx="45719" cy="27432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349238" y="6670546"/>
              <a:ext cx="347980" cy="36830"/>
            </a:xfrm>
            <a:custGeom>
              <a:avLst/>
              <a:gdLst/>
              <a:ahLst/>
              <a:cxnLst/>
              <a:rect l="l" t="t" r="r" b="b"/>
              <a:pathLst>
                <a:path w="347979" h="36829">
                  <a:moveTo>
                    <a:pt x="320039" y="0"/>
                  </a:moveTo>
                  <a:lnTo>
                    <a:pt x="347471" y="0"/>
                  </a:lnTo>
                </a:path>
                <a:path w="347979" h="36829">
                  <a:moveTo>
                    <a:pt x="210311" y="9144"/>
                  </a:moveTo>
                  <a:lnTo>
                    <a:pt x="228599" y="9144"/>
                  </a:lnTo>
                </a:path>
                <a:path w="347979" h="36829">
                  <a:moveTo>
                    <a:pt x="210311" y="18287"/>
                  </a:moveTo>
                  <a:lnTo>
                    <a:pt x="228599" y="18287"/>
                  </a:lnTo>
                </a:path>
                <a:path w="347979" h="36829">
                  <a:moveTo>
                    <a:pt x="329183" y="18287"/>
                  </a:moveTo>
                  <a:lnTo>
                    <a:pt x="347471" y="18287"/>
                  </a:lnTo>
                </a:path>
                <a:path w="347979" h="36829">
                  <a:moveTo>
                    <a:pt x="118871" y="27431"/>
                  </a:moveTo>
                  <a:lnTo>
                    <a:pt x="228599" y="27431"/>
                  </a:lnTo>
                </a:path>
                <a:path w="347979" h="36829">
                  <a:moveTo>
                    <a:pt x="329183" y="27431"/>
                  </a:moveTo>
                  <a:lnTo>
                    <a:pt x="347471" y="27431"/>
                  </a:lnTo>
                </a:path>
                <a:path w="347979" h="36829">
                  <a:moveTo>
                    <a:pt x="0" y="36575"/>
                  </a:moveTo>
                  <a:lnTo>
                    <a:pt x="18288" y="36575"/>
                  </a:lnTo>
                </a:path>
                <a:path w="347979" h="36829">
                  <a:moveTo>
                    <a:pt x="118871" y="36575"/>
                  </a:moveTo>
                  <a:lnTo>
                    <a:pt x="228599" y="36575"/>
                  </a:lnTo>
                </a:path>
                <a:path w="347979" h="36829">
                  <a:moveTo>
                    <a:pt x="329183" y="36575"/>
                  </a:moveTo>
                  <a:lnTo>
                    <a:pt x="347471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495542" y="6716265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157214" y="6373366"/>
              <a:ext cx="731519" cy="41148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839728" y="6514832"/>
              <a:ext cx="437515" cy="127000"/>
            </a:xfrm>
            <a:custGeom>
              <a:avLst/>
              <a:gdLst/>
              <a:ahLst/>
              <a:cxnLst/>
              <a:rect l="l" t="t" r="r" b="b"/>
              <a:pathLst>
                <a:path w="437514" h="127000">
                  <a:moveTo>
                    <a:pt x="327646" y="64005"/>
                  </a:moveTo>
                  <a:lnTo>
                    <a:pt x="326122" y="59433"/>
                  </a:lnTo>
                  <a:lnTo>
                    <a:pt x="1523" y="59433"/>
                  </a:lnTo>
                  <a:lnTo>
                    <a:pt x="0" y="64005"/>
                  </a:lnTo>
                  <a:lnTo>
                    <a:pt x="1523" y="67053"/>
                  </a:lnTo>
                  <a:lnTo>
                    <a:pt x="4571" y="68577"/>
                  </a:lnTo>
                  <a:lnTo>
                    <a:pt x="323074" y="68577"/>
                  </a:lnTo>
                  <a:lnTo>
                    <a:pt x="326122" y="67053"/>
                  </a:lnTo>
                  <a:lnTo>
                    <a:pt x="327646" y="64005"/>
                  </a:lnTo>
                  <a:close/>
                </a:path>
                <a:path w="437514" h="127000">
                  <a:moveTo>
                    <a:pt x="437370" y="64005"/>
                  </a:moveTo>
                  <a:lnTo>
                    <a:pt x="309359" y="0"/>
                  </a:lnTo>
                  <a:lnTo>
                    <a:pt x="309359" y="59433"/>
                  </a:lnTo>
                  <a:lnTo>
                    <a:pt x="326122" y="59433"/>
                  </a:lnTo>
                  <a:lnTo>
                    <a:pt x="327646" y="64005"/>
                  </a:lnTo>
                  <a:lnTo>
                    <a:pt x="327646" y="117560"/>
                  </a:lnTo>
                  <a:lnTo>
                    <a:pt x="437370" y="64005"/>
                  </a:lnTo>
                  <a:close/>
                </a:path>
                <a:path w="437514" h="127000">
                  <a:moveTo>
                    <a:pt x="327646" y="117560"/>
                  </a:moveTo>
                  <a:lnTo>
                    <a:pt x="327646" y="64005"/>
                  </a:lnTo>
                  <a:lnTo>
                    <a:pt x="326122" y="67053"/>
                  </a:lnTo>
                  <a:lnTo>
                    <a:pt x="323074" y="68577"/>
                  </a:lnTo>
                  <a:lnTo>
                    <a:pt x="309359" y="68577"/>
                  </a:lnTo>
                  <a:lnTo>
                    <a:pt x="309359" y="126486"/>
                  </a:lnTo>
                  <a:lnTo>
                    <a:pt x="327646" y="117560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6405110" y="6405110"/>
            <a:ext cx="2871470" cy="363220"/>
          </a:xfrm>
          <a:prstGeom prst="rect">
            <a:avLst/>
          </a:prstGeom>
          <a:ln w="25399">
            <a:solidFill>
              <a:srgbClr val="00942F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430"/>
              </a:spcBef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Tecnología</a:t>
            </a:r>
            <a:r>
              <a:rPr sz="1600" spc="-4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superinmunizada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507738" y="6374379"/>
            <a:ext cx="1269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Clase</a:t>
            </a:r>
            <a:r>
              <a:rPr sz="1800" spc="459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“si”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598423"/>
            <a:ext cx="75368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h.</a:t>
            </a:r>
            <a:r>
              <a:rPr sz="3200" dirty="0"/>
              <a:t> </a:t>
            </a:r>
            <a:r>
              <a:rPr sz="3200" spc="-5" dirty="0"/>
              <a:t>Cálculo</a:t>
            </a:r>
            <a:r>
              <a:rPr sz="3200" spc="-10" dirty="0"/>
              <a:t> </a:t>
            </a:r>
            <a:r>
              <a:rPr sz="3200" spc="5" dirty="0"/>
              <a:t>y </a:t>
            </a:r>
            <a:r>
              <a:rPr sz="3200" spc="-10" dirty="0"/>
              <a:t>coordinación </a:t>
            </a:r>
            <a:r>
              <a:rPr sz="3200" spc="-5" dirty="0"/>
              <a:t>de </a:t>
            </a:r>
            <a:r>
              <a:rPr sz="3200" spc="-10" dirty="0"/>
              <a:t>protecciones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69112" y="1493010"/>
            <a:ext cx="5105400" cy="5244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9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Coordinación</a:t>
            </a:r>
            <a:r>
              <a:rPr sz="16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952F"/>
                </a:solidFill>
                <a:latin typeface="Arial MT"/>
                <a:cs typeface="Arial MT"/>
              </a:rPr>
              <a:t>con</a:t>
            </a:r>
            <a:r>
              <a:rPr sz="16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fusibles</a:t>
            </a:r>
            <a:r>
              <a:rPr sz="16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en</a:t>
            </a:r>
            <a:r>
              <a:rPr sz="16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952F"/>
                </a:solidFill>
                <a:latin typeface="Arial MT"/>
                <a:cs typeface="Arial MT"/>
              </a:rPr>
              <a:t>MT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952F"/>
              </a:buClr>
              <a:buFont typeface="Microsoft Sans Serif"/>
              <a:buChar char="●"/>
            </a:pPr>
            <a:endParaRPr sz="2250">
              <a:latin typeface="Arial MT"/>
              <a:cs typeface="Arial MT"/>
            </a:endParaRPr>
          </a:p>
          <a:p>
            <a:pPr marL="553085" marR="140335" lvl="1" indent="-181610">
              <a:lnSpc>
                <a:spcPct val="100000"/>
              </a:lnSpc>
              <a:spcBef>
                <a:spcPts val="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Para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que los fusibles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no se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vean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afectados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(es decir, no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se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dañen):</a:t>
            </a:r>
            <a:endParaRPr sz="1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616368"/>
              </a:buClr>
              <a:buFont typeface="Microsoft Sans Serif"/>
              <a:buChar char="●"/>
            </a:pPr>
            <a:endParaRPr sz="2000">
              <a:latin typeface="Arial MT"/>
              <a:cs typeface="Arial MT"/>
            </a:endParaRPr>
          </a:p>
          <a:p>
            <a:pPr marL="914400" marR="5080" lvl="2" indent="-85725">
              <a:lnSpc>
                <a:spcPct val="99700"/>
              </a:lnSpc>
              <a:buSzPct val="92857"/>
              <a:buFont typeface="Microsoft Sans Serif"/>
              <a:buChar char="●"/>
              <a:tabLst>
                <a:tab pos="93853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Todas las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partes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 del fusible deben estar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situadas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derecha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</a:t>
            </a:r>
            <a:r>
              <a:rPr sz="1400" spc="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CB</a:t>
            </a:r>
            <a:r>
              <a:rPr sz="14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factor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1,35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más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(esto es, cuando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 el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momento T, la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CB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pasa por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punto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correspondiente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a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100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A,</a:t>
            </a:r>
            <a:r>
              <a:rPr sz="1400" spc="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</a:t>
            </a:r>
            <a:r>
              <a:rPr sz="14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fusible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ese</a:t>
            </a:r>
            <a:r>
              <a:rPr sz="14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mismo</a:t>
            </a:r>
            <a:r>
              <a:rPr sz="14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momento</a:t>
            </a:r>
            <a:r>
              <a:rPr sz="14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T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debe pasar por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un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punto correspondiente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135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o </a:t>
            </a:r>
            <a:r>
              <a:rPr sz="14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más,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así sucesivamente...); por otro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lado,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todas las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partes de la curva del fusible deben estar por encima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 CB con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un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factor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2 o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más (es decir,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cuando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un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nivel de corriente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I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la curva CB pasa por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un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punto correspondiente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1,5 segundos,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curva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del fusible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al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mismo nivel de corriente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I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debe pasar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por un punto correspondiente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a 3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segundos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más,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 etc.).</a:t>
            </a:r>
            <a:endParaRPr sz="1400">
              <a:latin typeface="Arial MT"/>
              <a:cs typeface="Arial MT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Clr>
                <a:srgbClr val="616368"/>
              </a:buClr>
              <a:buFont typeface="Microsoft Sans Serif"/>
              <a:buChar char="●"/>
            </a:pPr>
            <a:endParaRPr sz="2000">
              <a:latin typeface="Arial MT"/>
              <a:cs typeface="Arial MT"/>
            </a:endParaRPr>
          </a:p>
          <a:p>
            <a:pPr marL="914400" marR="70485" lvl="2" indent="-85725" algn="just">
              <a:lnSpc>
                <a:spcPct val="100000"/>
              </a:lnSpc>
              <a:buSzPct val="92857"/>
              <a:buFont typeface="Microsoft Sans Serif"/>
              <a:buChar char="●"/>
              <a:tabLst>
                <a:tab pos="938530" algn="l"/>
              </a:tabLst>
            </a:pP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Los factores 1,35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y 2 se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basan en las tolerancias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fabricación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máximas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estándar 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para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fusibles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MT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e </a:t>
            </a:r>
            <a:r>
              <a:rPr sz="1400" spc="-37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interruptores</a:t>
            </a:r>
            <a:r>
              <a:rPr sz="14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automáticos </a:t>
            </a:r>
            <a:r>
              <a:rPr sz="14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616368"/>
                </a:solidFill>
                <a:latin typeface="Arial MT"/>
                <a:cs typeface="Arial MT"/>
              </a:rPr>
              <a:t>BT.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6211" y="1993528"/>
            <a:ext cx="2741329" cy="407312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68808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Qué</a:t>
            </a:r>
            <a:r>
              <a:rPr sz="3200" spc="-20" dirty="0"/>
              <a:t> </a:t>
            </a:r>
            <a:r>
              <a:rPr sz="3200" spc="-10" dirty="0"/>
              <a:t>es</a:t>
            </a:r>
            <a:r>
              <a:rPr sz="3200" spc="-15" dirty="0"/>
              <a:t> </a:t>
            </a:r>
            <a:r>
              <a:rPr sz="3200" spc="-5" dirty="0"/>
              <a:t>una</a:t>
            </a:r>
            <a:r>
              <a:rPr sz="3200" spc="-20" dirty="0"/>
              <a:t> </a:t>
            </a:r>
            <a:r>
              <a:rPr sz="3200" spc="-10" dirty="0"/>
              <a:t>Sobretensión</a:t>
            </a:r>
            <a:r>
              <a:rPr sz="3200" spc="-20" dirty="0"/>
              <a:t> </a:t>
            </a:r>
            <a:r>
              <a:rPr sz="3200" spc="-5" dirty="0"/>
              <a:t>Transitoria?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4974132" y="2352959"/>
            <a:ext cx="4086225" cy="3758565"/>
            <a:chOff x="4974132" y="2352959"/>
            <a:chExt cx="4086225" cy="3758565"/>
          </a:xfrm>
        </p:grpSpPr>
        <p:sp>
          <p:nvSpPr>
            <p:cNvPr id="4" name="object 4"/>
            <p:cNvSpPr/>
            <p:nvPr/>
          </p:nvSpPr>
          <p:spPr>
            <a:xfrm>
              <a:off x="5582184" y="2671462"/>
              <a:ext cx="3040380" cy="3425825"/>
            </a:xfrm>
            <a:custGeom>
              <a:avLst/>
              <a:gdLst/>
              <a:ahLst/>
              <a:cxnLst/>
              <a:rect l="l" t="t" r="r" b="b"/>
              <a:pathLst>
                <a:path w="3040379" h="3425825">
                  <a:moveTo>
                    <a:pt x="3040255" y="3425812"/>
                  </a:moveTo>
                  <a:lnTo>
                    <a:pt x="3040255" y="0"/>
                  </a:lnTo>
                  <a:lnTo>
                    <a:pt x="0" y="0"/>
                  </a:lnTo>
                  <a:lnTo>
                    <a:pt x="0" y="3425812"/>
                  </a:lnTo>
                  <a:lnTo>
                    <a:pt x="3040255" y="342581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8023" y="2666891"/>
              <a:ext cx="1554416" cy="34197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42116" y="2618125"/>
              <a:ext cx="763905" cy="2885440"/>
            </a:xfrm>
            <a:custGeom>
              <a:avLst/>
              <a:gdLst/>
              <a:ahLst/>
              <a:cxnLst/>
              <a:rect l="l" t="t" r="r" b="b"/>
              <a:pathLst>
                <a:path w="763904" h="2885440">
                  <a:moveTo>
                    <a:pt x="763492" y="2884814"/>
                  </a:moveTo>
                  <a:lnTo>
                    <a:pt x="0" y="0"/>
                  </a:lnTo>
                  <a:lnTo>
                    <a:pt x="0" y="2884814"/>
                  </a:lnTo>
                  <a:lnTo>
                    <a:pt x="763492" y="288481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4132" y="3997299"/>
              <a:ext cx="2092960" cy="1477010"/>
            </a:xfrm>
            <a:custGeom>
              <a:avLst/>
              <a:gdLst/>
              <a:ahLst/>
              <a:cxnLst/>
              <a:rect l="l" t="t" r="r" b="b"/>
              <a:pathLst>
                <a:path w="2092959" h="1477010">
                  <a:moveTo>
                    <a:pt x="2092363" y="1476692"/>
                  </a:moveTo>
                  <a:lnTo>
                    <a:pt x="1056081" y="15049"/>
                  </a:lnTo>
                  <a:lnTo>
                    <a:pt x="1056081" y="10668"/>
                  </a:lnTo>
                  <a:lnTo>
                    <a:pt x="1052969" y="10668"/>
                  </a:lnTo>
                  <a:lnTo>
                    <a:pt x="1045413" y="0"/>
                  </a:lnTo>
                  <a:lnTo>
                    <a:pt x="1037856" y="10668"/>
                  </a:lnTo>
                  <a:lnTo>
                    <a:pt x="621766" y="10668"/>
                  </a:lnTo>
                  <a:lnTo>
                    <a:pt x="621766" y="598424"/>
                  </a:lnTo>
                  <a:lnTo>
                    <a:pt x="0" y="1476692"/>
                  </a:lnTo>
                  <a:lnTo>
                    <a:pt x="2092363" y="1476692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2446" y="4878124"/>
              <a:ext cx="1050290" cy="601980"/>
            </a:xfrm>
            <a:custGeom>
              <a:avLst/>
              <a:gdLst/>
              <a:ahLst/>
              <a:cxnLst/>
              <a:rect l="l" t="t" r="r" b="b"/>
              <a:pathLst>
                <a:path w="1050290" h="601979">
                  <a:moveTo>
                    <a:pt x="0" y="601955"/>
                  </a:moveTo>
                  <a:lnTo>
                    <a:pt x="1049993" y="601955"/>
                  </a:lnTo>
                  <a:lnTo>
                    <a:pt x="1049993" y="0"/>
                  </a:lnTo>
                  <a:lnTo>
                    <a:pt x="0" y="0"/>
                  </a:lnTo>
                  <a:lnTo>
                    <a:pt x="0" y="60195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94375" y="5480080"/>
              <a:ext cx="3042285" cy="619125"/>
            </a:xfrm>
            <a:custGeom>
              <a:avLst/>
              <a:gdLst/>
              <a:ahLst/>
              <a:cxnLst/>
              <a:rect l="l" t="t" r="r" b="b"/>
              <a:pathLst>
                <a:path w="3042284" h="619125">
                  <a:moveTo>
                    <a:pt x="3041779" y="618718"/>
                  </a:moveTo>
                  <a:lnTo>
                    <a:pt x="3041779" y="0"/>
                  </a:lnTo>
                  <a:lnTo>
                    <a:pt x="0" y="0"/>
                  </a:lnTo>
                  <a:lnTo>
                    <a:pt x="0" y="618718"/>
                  </a:lnTo>
                  <a:lnTo>
                    <a:pt x="3041779" y="618718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74132" y="4260930"/>
              <a:ext cx="622300" cy="1795780"/>
            </a:xfrm>
            <a:custGeom>
              <a:avLst/>
              <a:gdLst/>
              <a:ahLst/>
              <a:cxnLst/>
              <a:rect l="l" t="t" r="r" b="b"/>
              <a:pathLst>
                <a:path w="622300" h="1795779">
                  <a:moveTo>
                    <a:pt x="621766" y="1795198"/>
                  </a:moveTo>
                  <a:lnTo>
                    <a:pt x="621766" y="0"/>
                  </a:lnTo>
                  <a:lnTo>
                    <a:pt x="0" y="0"/>
                  </a:lnTo>
                  <a:lnTo>
                    <a:pt x="0" y="1795198"/>
                  </a:lnTo>
                  <a:lnTo>
                    <a:pt x="621766" y="1795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4307" y="2352959"/>
              <a:ext cx="0" cy="3736975"/>
            </a:xfrm>
            <a:custGeom>
              <a:avLst/>
              <a:gdLst/>
              <a:ahLst/>
              <a:cxnLst/>
              <a:rect l="l" t="t" r="r" b="b"/>
              <a:pathLst>
                <a:path h="3736975">
                  <a:moveTo>
                    <a:pt x="0" y="0"/>
                  </a:moveTo>
                  <a:lnTo>
                    <a:pt x="0" y="3736695"/>
                  </a:lnTo>
                </a:path>
              </a:pathLst>
            </a:custGeom>
            <a:ln w="1269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68467" y="2541930"/>
              <a:ext cx="3491865" cy="3569335"/>
            </a:xfrm>
            <a:custGeom>
              <a:avLst/>
              <a:gdLst/>
              <a:ahLst/>
              <a:cxnLst/>
              <a:rect l="l" t="t" r="r" b="b"/>
              <a:pathLst>
                <a:path w="3491865" h="3569335">
                  <a:moveTo>
                    <a:pt x="3491331" y="3544684"/>
                  </a:moveTo>
                  <a:lnTo>
                    <a:pt x="3439528" y="3518776"/>
                  </a:lnTo>
                  <a:lnTo>
                    <a:pt x="3439528" y="3538588"/>
                  </a:lnTo>
                  <a:lnTo>
                    <a:pt x="31991" y="3538588"/>
                  </a:lnTo>
                  <a:lnTo>
                    <a:pt x="31991" y="50292"/>
                  </a:lnTo>
                  <a:lnTo>
                    <a:pt x="50279" y="50292"/>
                  </a:lnTo>
                  <a:lnTo>
                    <a:pt x="25908" y="0"/>
                  </a:lnTo>
                  <a:lnTo>
                    <a:pt x="0" y="50292"/>
                  </a:lnTo>
                  <a:lnTo>
                    <a:pt x="19812" y="50292"/>
                  </a:lnTo>
                  <a:lnTo>
                    <a:pt x="19812" y="3544684"/>
                  </a:lnTo>
                  <a:lnTo>
                    <a:pt x="25908" y="3544684"/>
                  </a:lnTo>
                  <a:lnTo>
                    <a:pt x="25908" y="3550780"/>
                  </a:lnTo>
                  <a:lnTo>
                    <a:pt x="3439528" y="3550780"/>
                  </a:lnTo>
                  <a:lnTo>
                    <a:pt x="3439528" y="3569068"/>
                  </a:lnTo>
                  <a:lnTo>
                    <a:pt x="3453231" y="3562616"/>
                  </a:lnTo>
                  <a:lnTo>
                    <a:pt x="3491331" y="3544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594375" y="5664197"/>
            <a:ext cx="1454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No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hay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efectos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22074" y="4874765"/>
            <a:ext cx="1401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Degradación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M</a:t>
            </a:r>
            <a:r>
              <a:rPr sz="1200" b="1" dirty="0">
                <a:latin typeface="Arial"/>
                <a:cs typeface="Arial"/>
              </a:rPr>
              <a:t>al</a:t>
            </a:r>
            <a:r>
              <a:rPr sz="1200" b="1" spc="-5" dirty="0">
                <a:latin typeface="Arial"/>
                <a:cs typeface="Arial"/>
              </a:rPr>
              <a:t>fun</a:t>
            </a:r>
            <a:r>
              <a:rPr sz="1200" b="1" dirty="0">
                <a:latin typeface="Arial"/>
                <a:cs typeface="Arial"/>
              </a:rPr>
              <a:t>ci</a:t>
            </a:r>
            <a:r>
              <a:rPr sz="1200" b="1" spc="-5" dirty="0">
                <a:latin typeface="Arial"/>
                <a:cs typeface="Arial"/>
              </a:rPr>
              <a:t>on</a:t>
            </a:r>
            <a:r>
              <a:rPr sz="1200" b="1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m</a:t>
            </a:r>
            <a:r>
              <a:rPr sz="1200" b="1" dirty="0">
                <a:latin typeface="Arial"/>
                <a:cs typeface="Arial"/>
              </a:rPr>
              <a:t>ie</a:t>
            </a:r>
            <a:r>
              <a:rPr sz="1200" b="1" spc="-5" dirty="0">
                <a:latin typeface="Arial"/>
                <a:cs typeface="Arial"/>
              </a:rPr>
              <a:t>nt</a:t>
            </a:r>
            <a:r>
              <a:rPr sz="1200" b="1" dirty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76888" y="3335525"/>
            <a:ext cx="394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ñ</a:t>
            </a:r>
            <a:r>
              <a:rPr sz="1200" b="1" dirty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4609" y="6103109"/>
            <a:ext cx="7581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Milisegundos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00265" y="6118311"/>
            <a:ext cx="1249045" cy="41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30" algn="r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Segundos</a:t>
            </a:r>
            <a:endParaRPr sz="9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765"/>
              </a:spcBef>
            </a:pPr>
            <a:r>
              <a:rPr sz="1000" b="1" spc="-5" dirty="0">
                <a:latin typeface="Arial"/>
                <a:cs typeface="Arial"/>
              </a:rPr>
              <a:t>Duración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del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Evento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5791" y="2154871"/>
            <a:ext cx="3868420" cy="91249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5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Elevados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Impulsos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Tensión</a:t>
            </a:r>
            <a:endParaRPr sz="2000">
              <a:latin typeface="Arial MT"/>
              <a:cs typeface="Arial MT"/>
            </a:endParaRPr>
          </a:p>
          <a:p>
            <a:pPr marL="553085" marR="5080" lvl="1" indent="-181610">
              <a:lnSpc>
                <a:spcPts val="1939"/>
              </a:lnSpc>
              <a:spcBef>
                <a:spcPts val="47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Pueden alcanzar varios miles de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voltios.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33945" y="2349498"/>
            <a:ext cx="7080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Impulso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86294" y="2364655"/>
            <a:ext cx="3917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OV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37833" y="2701542"/>
            <a:ext cx="44830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latin typeface="Arial"/>
                <a:cs typeface="Arial"/>
              </a:rPr>
              <a:t>V</a:t>
            </a:r>
            <a:r>
              <a:rPr sz="1000" b="1" spc="-5" dirty="0">
                <a:latin typeface="Arial"/>
                <a:cs typeface="Arial"/>
              </a:rPr>
              <a:t>o</a:t>
            </a:r>
            <a:r>
              <a:rPr sz="1000" b="1" spc="-10" dirty="0">
                <a:latin typeface="Arial"/>
                <a:cs typeface="Arial"/>
              </a:rPr>
              <a:t>l</a:t>
            </a:r>
            <a:r>
              <a:rPr sz="1000" b="1" spc="-5" dirty="0">
                <a:latin typeface="Arial"/>
                <a:cs typeface="Arial"/>
              </a:rPr>
              <a:t>t</a:t>
            </a:r>
            <a:r>
              <a:rPr sz="1000" b="1" spc="-10" dirty="0">
                <a:latin typeface="Arial"/>
                <a:cs typeface="Arial"/>
              </a:rPr>
              <a:t>i</a:t>
            </a:r>
            <a:r>
              <a:rPr sz="1000" b="1" spc="-5" dirty="0">
                <a:latin typeface="Arial"/>
                <a:cs typeface="Arial"/>
              </a:rPr>
              <a:t>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5791" y="3375595"/>
            <a:ext cx="3906520" cy="12153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5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Duración</a:t>
            </a:r>
            <a:r>
              <a:rPr sz="20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muy</a:t>
            </a:r>
            <a:r>
              <a:rPr sz="20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corta</a:t>
            </a:r>
            <a:endParaRPr sz="20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22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orden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microsegundos.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ts val="2050"/>
              </a:lnSpc>
              <a:spcBef>
                <a:spcPts val="229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Sobretensión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Transitoria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65" dirty="0">
                <a:solidFill>
                  <a:srgbClr val="616368"/>
                </a:solidFill>
                <a:latin typeface="Microsoft Sans Serif"/>
                <a:cs typeface="Microsoft Sans Serif"/>
              </a:rPr>
              <a:t>≠</a:t>
            </a:r>
            <a:endParaRPr sz="1800">
              <a:latin typeface="Microsoft Sans Serif"/>
              <a:cs typeface="Microsoft Sans Serif"/>
            </a:endParaRPr>
          </a:p>
          <a:p>
            <a:pPr marL="553085">
              <a:lnSpc>
                <a:spcPts val="2050"/>
              </a:lnSpc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Sobretensión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Permanente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(TOV)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5791" y="4931153"/>
            <a:ext cx="39731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Frente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onda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muy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rápido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(di/dt)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5791" y="5568769"/>
            <a:ext cx="3968750" cy="9683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5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Origen:</a:t>
            </a:r>
            <a:endParaRPr sz="20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22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35%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externos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instalación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22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65%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internos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instalación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09105" y="6104633"/>
            <a:ext cx="810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5080" indent="-36004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Mic</a:t>
            </a:r>
            <a:r>
              <a:rPr sz="900" b="1" spc="-5" dirty="0">
                <a:latin typeface="Arial"/>
                <a:cs typeface="Arial"/>
              </a:rPr>
              <a:t>r</a:t>
            </a:r>
            <a:r>
              <a:rPr sz="900" b="1" dirty="0">
                <a:latin typeface="Arial"/>
                <a:cs typeface="Arial"/>
              </a:rPr>
              <a:t>osegundo  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68808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Qué</a:t>
            </a:r>
            <a:r>
              <a:rPr sz="3200" spc="-20" dirty="0"/>
              <a:t> </a:t>
            </a:r>
            <a:r>
              <a:rPr sz="3200" spc="-10" dirty="0"/>
              <a:t>es</a:t>
            </a:r>
            <a:r>
              <a:rPr sz="3200" spc="-15" dirty="0"/>
              <a:t> </a:t>
            </a:r>
            <a:r>
              <a:rPr sz="3200" spc="-5" dirty="0"/>
              <a:t>una</a:t>
            </a:r>
            <a:r>
              <a:rPr sz="3200" spc="-20" dirty="0"/>
              <a:t> </a:t>
            </a:r>
            <a:r>
              <a:rPr sz="3200" spc="-10" dirty="0"/>
              <a:t>Sobretensión</a:t>
            </a:r>
            <a:r>
              <a:rPr sz="3200" spc="-20" dirty="0"/>
              <a:t> </a:t>
            </a:r>
            <a:r>
              <a:rPr sz="3200" spc="-5" dirty="0"/>
              <a:t>Transitoria?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113278"/>
            <a:ext cx="63061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 Sobretensión Transitoria dura</a:t>
            </a:r>
            <a:r>
              <a:rPr sz="2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solo</a:t>
            </a:r>
            <a:r>
              <a:rPr sz="2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microsegundos.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4876" y="2736513"/>
            <a:ext cx="3168395" cy="26371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0200" y="2727375"/>
            <a:ext cx="3064389" cy="26401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5791" y="5463029"/>
            <a:ext cx="8194675" cy="11544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3675" marR="5080" indent="-181610">
              <a:lnSpc>
                <a:spcPts val="2160"/>
              </a:lnSpc>
              <a:spcBef>
                <a:spcPts val="37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Los DPS 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NO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protegen contra otros Problemas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Calidad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 Energía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como Sobretensiones Permanentes, Subtensiones, Factor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Potencia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Armónicos.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Los DPS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están diseñados para proteger contra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Sobretensiones</a:t>
            </a:r>
            <a:r>
              <a:rPr sz="2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Transitorias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únicamente.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5870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Clasificación</a:t>
            </a:r>
            <a:r>
              <a:rPr spc="-15" dirty="0"/>
              <a:t> </a:t>
            </a:r>
            <a:r>
              <a:rPr spc="-5" dirty="0"/>
              <a:t>según</a:t>
            </a:r>
            <a:r>
              <a:rPr spc="-15" dirty="0"/>
              <a:t> </a:t>
            </a:r>
            <a:r>
              <a:rPr spc="-5" dirty="0"/>
              <a:t>la</a:t>
            </a:r>
            <a:r>
              <a:rPr spc="-25" dirty="0"/>
              <a:t> </a:t>
            </a:r>
            <a:r>
              <a:rPr spc="-5" dirty="0"/>
              <a:t>norma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497" y="1798320"/>
            <a:ext cx="7827194" cy="4782311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8282" y="2419759"/>
          <a:ext cx="5829300" cy="7330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45">
                <a:tc>
                  <a:txBody>
                    <a:bodyPr/>
                    <a:lstStyle/>
                    <a:p>
                      <a:pPr marL="6115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213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9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6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1/Tipo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69">
                <a:tc>
                  <a:txBody>
                    <a:bodyPr/>
                    <a:lstStyle/>
                    <a:p>
                      <a:pPr marL="6115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213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890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Tipo</a:t>
                      </a:r>
                      <a:r>
                        <a:rPr sz="16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233881" y="2287261"/>
            <a:ext cx="1739900" cy="880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952F"/>
                </a:solidFill>
                <a:latin typeface="Arial"/>
                <a:cs typeface="Arial"/>
              </a:rPr>
              <a:t>ANSI/IEEE</a:t>
            </a:r>
            <a:r>
              <a:rPr sz="1600" b="1" spc="-6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52F"/>
                </a:solidFill>
                <a:latin typeface="Arial"/>
                <a:cs typeface="Arial"/>
              </a:rPr>
              <a:t>C62.41 </a:t>
            </a:r>
            <a:r>
              <a:rPr sz="1600" b="1" spc="-430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52F"/>
                </a:solidFill>
                <a:latin typeface="Arial"/>
                <a:cs typeface="Arial"/>
              </a:rPr>
              <a:t>(SPD)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600" b="1" spc="-5" dirty="0">
                <a:solidFill>
                  <a:srgbClr val="00952F"/>
                </a:solidFill>
                <a:latin typeface="Arial"/>
                <a:cs typeface="Arial"/>
              </a:rPr>
              <a:t>IEC</a:t>
            </a:r>
            <a:r>
              <a:rPr sz="1600" b="1" spc="-45" dirty="0">
                <a:solidFill>
                  <a:srgbClr val="00952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52F"/>
                </a:solidFill>
                <a:latin typeface="Arial"/>
                <a:cs typeface="Arial"/>
              </a:rPr>
              <a:t>61643-1(SPD)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67807" y="2456587"/>
            <a:ext cx="334010" cy="676910"/>
          </a:xfrm>
          <a:custGeom>
            <a:avLst/>
            <a:gdLst/>
            <a:ahLst/>
            <a:cxnLst/>
            <a:rect l="l" t="t" r="r" b="b"/>
            <a:pathLst>
              <a:path w="334009" h="676910">
                <a:moveTo>
                  <a:pt x="249925" y="0"/>
                </a:moveTo>
                <a:lnTo>
                  <a:pt x="249925" y="74672"/>
                </a:lnTo>
                <a:lnTo>
                  <a:pt x="0" y="74672"/>
                </a:lnTo>
                <a:lnTo>
                  <a:pt x="0" y="224018"/>
                </a:lnTo>
                <a:lnTo>
                  <a:pt x="249925" y="224018"/>
                </a:lnTo>
                <a:lnTo>
                  <a:pt x="249925" y="298691"/>
                </a:lnTo>
                <a:lnTo>
                  <a:pt x="332218" y="149345"/>
                </a:lnTo>
                <a:lnTo>
                  <a:pt x="249925" y="0"/>
                </a:lnTo>
                <a:close/>
              </a:path>
              <a:path w="334009" h="676910">
                <a:moveTo>
                  <a:pt x="251449" y="376412"/>
                </a:moveTo>
                <a:lnTo>
                  <a:pt x="251449" y="452609"/>
                </a:lnTo>
                <a:lnTo>
                  <a:pt x="1523" y="452609"/>
                </a:lnTo>
                <a:lnTo>
                  <a:pt x="1523" y="601955"/>
                </a:lnTo>
                <a:lnTo>
                  <a:pt x="251449" y="601955"/>
                </a:lnTo>
                <a:lnTo>
                  <a:pt x="251449" y="676628"/>
                </a:lnTo>
                <a:lnTo>
                  <a:pt x="333742" y="527282"/>
                </a:lnTo>
                <a:lnTo>
                  <a:pt x="251449" y="376412"/>
                </a:lnTo>
                <a:close/>
              </a:path>
            </a:pathLst>
          </a:custGeom>
          <a:ln w="12698">
            <a:solidFill>
              <a:srgbClr val="0094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4108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Tecnologías</a:t>
            </a:r>
            <a:r>
              <a:rPr sz="3200" spc="-45" dirty="0"/>
              <a:t> </a:t>
            </a:r>
            <a:r>
              <a:rPr sz="3200" spc="-5" dirty="0"/>
              <a:t>Utilizadas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6278115" y="3284085"/>
            <a:ext cx="386715" cy="792480"/>
            <a:chOff x="6278115" y="3284085"/>
            <a:chExt cx="386715" cy="792480"/>
          </a:xfrm>
        </p:grpSpPr>
        <p:sp>
          <p:nvSpPr>
            <p:cNvPr id="4" name="object 4"/>
            <p:cNvSpPr/>
            <p:nvPr/>
          </p:nvSpPr>
          <p:spPr>
            <a:xfrm>
              <a:off x="6399014" y="3451719"/>
              <a:ext cx="144780" cy="459105"/>
            </a:xfrm>
            <a:custGeom>
              <a:avLst/>
              <a:gdLst/>
              <a:ahLst/>
              <a:cxnLst/>
              <a:rect l="l" t="t" r="r" b="b"/>
              <a:pathLst>
                <a:path w="144779" h="459104">
                  <a:moveTo>
                    <a:pt x="0" y="0"/>
                  </a:moveTo>
                  <a:lnTo>
                    <a:pt x="0" y="458705"/>
                  </a:lnTo>
                  <a:lnTo>
                    <a:pt x="144774" y="458705"/>
                  </a:lnTo>
                  <a:lnTo>
                    <a:pt x="144774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90814" y="3284085"/>
              <a:ext cx="361315" cy="792480"/>
            </a:xfrm>
            <a:custGeom>
              <a:avLst/>
              <a:gdLst/>
              <a:ahLst/>
              <a:cxnLst/>
              <a:rect l="l" t="t" r="r" b="b"/>
              <a:pathLst>
                <a:path w="361315" h="792479">
                  <a:moveTo>
                    <a:pt x="181348" y="167633"/>
                  </a:moveTo>
                  <a:lnTo>
                    <a:pt x="181348" y="0"/>
                  </a:lnTo>
                </a:path>
                <a:path w="361315" h="792479">
                  <a:moveTo>
                    <a:pt x="181348" y="792447"/>
                  </a:moveTo>
                  <a:lnTo>
                    <a:pt x="181348" y="626338"/>
                  </a:lnTo>
                </a:path>
                <a:path w="361315" h="792479">
                  <a:moveTo>
                    <a:pt x="361173" y="333742"/>
                  </a:moveTo>
                  <a:lnTo>
                    <a:pt x="361173" y="167633"/>
                  </a:lnTo>
                </a:path>
                <a:path w="361315" h="792479">
                  <a:moveTo>
                    <a:pt x="0" y="626338"/>
                  </a:moveTo>
                  <a:lnTo>
                    <a:pt x="0" y="458705"/>
                  </a:lnTo>
                  <a:lnTo>
                    <a:pt x="361173" y="333742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240016" y="4297504"/>
            <a:ext cx="457200" cy="779145"/>
            <a:chOff x="6240016" y="4297504"/>
            <a:chExt cx="457200" cy="779145"/>
          </a:xfrm>
        </p:grpSpPr>
        <p:sp>
          <p:nvSpPr>
            <p:cNvPr id="7" name="object 7"/>
            <p:cNvSpPr/>
            <p:nvPr/>
          </p:nvSpPr>
          <p:spPr>
            <a:xfrm>
              <a:off x="6252716" y="446209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216399" y="0"/>
                  </a:moveTo>
                  <a:lnTo>
                    <a:pt x="166984" y="5749"/>
                  </a:lnTo>
                  <a:lnTo>
                    <a:pt x="121515" y="22108"/>
                  </a:lnTo>
                  <a:lnTo>
                    <a:pt x="81324" y="47744"/>
                  </a:lnTo>
                  <a:lnTo>
                    <a:pt x="47744" y="81324"/>
                  </a:lnTo>
                  <a:lnTo>
                    <a:pt x="22108" y="121515"/>
                  </a:lnTo>
                  <a:lnTo>
                    <a:pt x="5749" y="166984"/>
                  </a:lnTo>
                  <a:lnTo>
                    <a:pt x="0" y="216399"/>
                  </a:lnTo>
                  <a:lnTo>
                    <a:pt x="5749" y="265729"/>
                  </a:lnTo>
                  <a:lnTo>
                    <a:pt x="22108" y="310981"/>
                  </a:lnTo>
                  <a:lnTo>
                    <a:pt x="47744" y="350874"/>
                  </a:lnTo>
                  <a:lnTo>
                    <a:pt x="81324" y="384130"/>
                  </a:lnTo>
                  <a:lnTo>
                    <a:pt x="121515" y="409468"/>
                  </a:lnTo>
                  <a:lnTo>
                    <a:pt x="166984" y="425609"/>
                  </a:lnTo>
                  <a:lnTo>
                    <a:pt x="216399" y="431274"/>
                  </a:lnTo>
                  <a:lnTo>
                    <a:pt x="265729" y="425609"/>
                  </a:lnTo>
                  <a:lnTo>
                    <a:pt x="310981" y="409468"/>
                  </a:lnTo>
                  <a:lnTo>
                    <a:pt x="350874" y="384130"/>
                  </a:lnTo>
                  <a:lnTo>
                    <a:pt x="384130" y="350874"/>
                  </a:lnTo>
                  <a:lnTo>
                    <a:pt x="409468" y="310981"/>
                  </a:lnTo>
                  <a:lnTo>
                    <a:pt x="425609" y="265729"/>
                  </a:lnTo>
                  <a:lnTo>
                    <a:pt x="431274" y="216399"/>
                  </a:lnTo>
                  <a:lnTo>
                    <a:pt x="425609" y="166984"/>
                  </a:lnTo>
                  <a:lnTo>
                    <a:pt x="409468" y="121515"/>
                  </a:lnTo>
                  <a:lnTo>
                    <a:pt x="384130" y="81324"/>
                  </a:lnTo>
                  <a:lnTo>
                    <a:pt x="350874" y="47744"/>
                  </a:lnTo>
                  <a:lnTo>
                    <a:pt x="310981" y="22108"/>
                  </a:lnTo>
                  <a:lnTo>
                    <a:pt x="265729" y="5749"/>
                  </a:lnTo>
                  <a:lnTo>
                    <a:pt x="216399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05105" y="4297514"/>
              <a:ext cx="127000" cy="779145"/>
            </a:xfrm>
            <a:custGeom>
              <a:avLst/>
              <a:gdLst/>
              <a:ahLst/>
              <a:cxnLst/>
              <a:rect l="l" t="t" r="r" b="b"/>
              <a:pathLst>
                <a:path w="127000" h="779145">
                  <a:moveTo>
                    <a:pt x="126479" y="545566"/>
                  </a:moveTo>
                  <a:lnTo>
                    <a:pt x="64008" y="419074"/>
                  </a:lnTo>
                  <a:lnTo>
                    <a:pt x="0" y="545566"/>
                  </a:lnTo>
                  <a:lnTo>
                    <a:pt x="50292" y="506056"/>
                  </a:lnTo>
                  <a:lnTo>
                    <a:pt x="50292" y="778725"/>
                  </a:lnTo>
                  <a:lnTo>
                    <a:pt x="76200" y="778725"/>
                  </a:lnTo>
                  <a:lnTo>
                    <a:pt x="76200" y="505091"/>
                  </a:lnTo>
                  <a:lnTo>
                    <a:pt x="126479" y="545566"/>
                  </a:lnTo>
                  <a:close/>
                </a:path>
                <a:path w="127000" h="779145">
                  <a:moveTo>
                    <a:pt x="126479" y="233159"/>
                  </a:moveTo>
                  <a:lnTo>
                    <a:pt x="76200" y="273634"/>
                  </a:lnTo>
                  <a:lnTo>
                    <a:pt x="76200" y="0"/>
                  </a:lnTo>
                  <a:lnTo>
                    <a:pt x="50292" y="0"/>
                  </a:lnTo>
                  <a:lnTo>
                    <a:pt x="50292" y="272669"/>
                  </a:lnTo>
                  <a:lnTo>
                    <a:pt x="64008" y="283451"/>
                  </a:lnTo>
                  <a:lnTo>
                    <a:pt x="0" y="233159"/>
                  </a:lnTo>
                  <a:lnTo>
                    <a:pt x="50292" y="332536"/>
                  </a:lnTo>
                  <a:lnTo>
                    <a:pt x="64008" y="359651"/>
                  </a:lnTo>
                  <a:lnTo>
                    <a:pt x="76200" y="334962"/>
                  </a:lnTo>
                  <a:lnTo>
                    <a:pt x="126479" y="2331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75791" y="2210814"/>
            <a:ext cx="7884795" cy="3895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marR="3619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Todos los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Dispositivos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Protección contra Sobretensiones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(DPS) 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utilizan diferentes</a:t>
            </a:r>
            <a:r>
              <a:rPr sz="2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tecnologías</a:t>
            </a:r>
            <a:r>
              <a:rPr sz="2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para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derivar los</a:t>
            </a:r>
            <a:r>
              <a:rPr sz="20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impulsos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corriente </a:t>
            </a:r>
            <a:r>
              <a:rPr sz="2000" spc="-54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lejos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cargas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finales.</a:t>
            </a:r>
            <a:r>
              <a:rPr sz="2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Las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principalmente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utilizadas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son: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  <a:tab pos="1840864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MOV	: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Varistores 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Oxido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Metálico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buClr>
                <a:srgbClr val="616368"/>
              </a:buClr>
              <a:buFont typeface="Microsoft Sans Serif"/>
              <a:buChar char="●"/>
            </a:pPr>
            <a:endParaRPr sz="20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616368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  <a:tab pos="1840864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Spark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Gap	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: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Descargador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vía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chispas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16368"/>
              </a:buClr>
              <a:buFont typeface="Microsoft Sans Serif"/>
              <a:buChar char="●"/>
            </a:pPr>
            <a:endParaRPr sz="2650">
              <a:latin typeface="Arial MT"/>
              <a:cs typeface="Arial MT"/>
            </a:endParaRPr>
          </a:p>
          <a:p>
            <a:pPr marL="193675" marR="5080" indent="-181610">
              <a:lnSpc>
                <a:spcPct val="100000"/>
              </a:lnSpc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Los DPS limitan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una sobretensión transitoria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valores seguros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relacionados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con el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Máximo Voltaje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Operación Continuo (MCOV) </a:t>
            </a:r>
            <a:r>
              <a:rPr sz="2000" spc="-54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supresor.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4108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Tecnologías</a:t>
            </a:r>
            <a:r>
              <a:rPr sz="3200" spc="-45" dirty="0"/>
              <a:t> </a:t>
            </a:r>
            <a:r>
              <a:rPr sz="3200" spc="-5" dirty="0"/>
              <a:t>Utilizadas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5492115" cy="4436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Varistores de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Oxido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Metálico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(MOV)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952F"/>
              </a:buClr>
              <a:buFont typeface="Microsoft Sans Serif"/>
              <a:buChar char="●"/>
            </a:pPr>
            <a:endParaRPr sz="2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Tecnología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limitación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tensión.</a:t>
            </a:r>
            <a:endParaRPr sz="1800">
              <a:latin typeface="Arial MT"/>
              <a:cs typeface="Arial MT"/>
            </a:endParaRPr>
          </a:p>
          <a:p>
            <a:pPr marL="553085" marR="930910" lvl="1" indent="-181610">
              <a:lnSpc>
                <a:spcPct val="100600"/>
              </a:lnSpc>
              <a:spcBef>
                <a:spcPts val="42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Deriva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impulsos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transitorios dejando un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pequeño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voltaje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residual</a:t>
            </a:r>
            <a:endParaRPr sz="1800">
              <a:latin typeface="Arial MT"/>
              <a:cs typeface="Arial MT"/>
            </a:endParaRPr>
          </a:p>
          <a:p>
            <a:pPr marL="553085" marR="129539" lvl="1" indent="-181610">
              <a:lnSpc>
                <a:spcPct val="100600"/>
              </a:lnSpc>
              <a:spcBef>
                <a:spcPts val="42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 resistencia se reduce exponencialmente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proporción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magnitud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impulso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transitorio</a:t>
            </a:r>
            <a:endParaRPr sz="18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00"/>
              </a:lnSpc>
              <a:spcBef>
                <a:spcPts val="43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No opera bajo condiciones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normales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 sistema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suministro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eléctrico (baja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fuga)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Tiene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tiempo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respuesta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rápido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Puede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derivar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impulsos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corriente</a:t>
            </a:r>
            <a:endParaRPr sz="1800">
              <a:latin typeface="Arial MT"/>
              <a:cs typeface="Arial MT"/>
            </a:endParaRPr>
          </a:p>
          <a:p>
            <a:pPr marL="553085" marR="904875" lvl="1" indent="-181610">
              <a:lnSpc>
                <a:spcPct val="100600"/>
              </a:lnSpc>
              <a:spcBef>
                <a:spcPts val="41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 mas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utilizada por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la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industria en la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protección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eléctrica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34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Buena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relación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Costo-Beneficio.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5432" y="2220467"/>
            <a:ext cx="2337816" cy="256184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768526" y="5076236"/>
            <a:ext cx="675005" cy="1080770"/>
            <a:chOff x="7768526" y="5076236"/>
            <a:chExt cx="675005" cy="1080770"/>
          </a:xfrm>
        </p:grpSpPr>
        <p:sp>
          <p:nvSpPr>
            <p:cNvPr id="6" name="object 6"/>
            <p:cNvSpPr/>
            <p:nvPr/>
          </p:nvSpPr>
          <p:spPr>
            <a:xfrm>
              <a:off x="7976290" y="5303303"/>
              <a:ext cx="259079" cy="626745"/>
            </a:xfrm>
            <a:custGeom>
              <a:avLst/>
              <a:gdLst/>
              <a:ahLst/>
              <a:cxnLst/>
              <a:rect l="l" t="t" r="r" b="b"/>
              <a:pathLst>
                <a:path w="259079" h="626745">
                  <a:moveTo>
                    <a:pt x="0" y="0"/>
                  </a:moveTo>
                  <a:lnTo>
                    <a:pt x="0" y="626338"/>
                  </a:lnTo>
                  <a:lnTo>
                    <a:pt x="259069" y="626338"/>
                  </a:lnTo>
                  <a:lnTo>
                    <a:pt x="259069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81226" y="5076236"/>
              <a:ext cx="649605" cy="1080770"/>
            </a:xfrm>
            <a:custGeom>
              <a:avLst/>
              <a:gdLst/>
              <a:ahLst/>
              <a:cxnLst/>
              <a:rect l="l" t="t" r="r" b="b"/>
              <a:pathLst>
                <a:path w="649604" h="1080770">
                  <a:moveTo>
                    <a:pt x="326122" y="227066"/>
                  </a:moveTo>
                  <a:lnTo>
                    <a:pt x="326122" y="0"/>
                  </a:lnTo>
                </a:path>
                <a:path w="649604" h="1080770">
                  <a:moveTo>
                    <a:pt x="326122" y="1080471"/>
                  </a:moveTo>
                  <a:lnTo>
                    <a:pt x="326122" y="853405"/>
                  </a:lnTo>
                </a:path>
                <a:path w="649604" h="1080770">
                  <a:moveTo>
                    <a:pt x="649197" y="454133"/>
                  </a:moveTo>
                  <a:lnTo>
                    <a:pt x="649197" y="227066"/>
                  </a:lnTo>
                </a:path>
                <a:path w="649604" h="1080770">
                  <a:moveTo>
                    <a:pt x="0" y="853405"/>
                  </a:moveTo>
                  <a:lnTo>
                    <a:pt x="0" y="626338"/>
                  </a:lnTo>
                  <a:lnTo>
                    <a:pt x="649197" y="454133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4108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Tecnologías</a:t>
            </a:r>
            <a:r>
              <a:rPr sz="3200" spc="-45" dirty="0"/>
              <a:t> </a:t>
            </a:r>
            <a:r>
              <a:rPr sz="3200" spc="-5" dirty="0"/>
              <a:t>Utilizadas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210814"/>
            <a:ext cx="42684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Varistores de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Oxido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Metálico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(MOV)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6379" y="2924463"/>
            <a:ext cx="3423314" cy="28758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53455" y="2883427"/>
            <a:ext cx="3439667" cy="29291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20086" y="5927849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Sobretension</a:t>
            </a:r>
            <a:r>
              <a:rPr sz="18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Transitoria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1293" y="5927849"/>
            <a:ext cx="2070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Respuesta</a:t>
            </a:r>
            <a:r>
              <a:rPr sz="18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MOV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4108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Tecnologías</a:t>
            </a:r>
            <a:r>
              <a:rPr sz="3200" spc="-45" dirty="0"/>
              <a:t> </a:t>
            </a:r>
            <a:r>
              <a:rPr sz="3200" spc="-5" dirty="0"/>
              <a:t>Utilizadas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1806954"/>
            <a:ext cx="6009640" cy="4688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Descargador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Via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Chispas (Spark Gap)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952F"/>
              </a:buClr>
              <a:buFont typeface="Microsoft Sans Serif"/>
              <a:buChar char="●"/>
            </a:pPr>
            <a:endParaRPr sz="185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Tecnología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conmutación de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la tensión</a:t>
            </a:r>
            <a:endParaRPr sz="1600">
              <a:latin typeface="Arial MT"/>
              <a:cs typeface="Arial MT"/>
            </a:endParaRPr>
          </a:p>
          <a:p>
            <a:pPr marL="553720" marR="50800" lvl="1" indent="-181610">
              <a:lnSpc>
                <a:spcPct val="79900"/>
              </a:lnSpc>
              <a:spcBef>
                <a:spcPts val="40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Empieza 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derivar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r>
              <a:rPr sz="16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transitoria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cuando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se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 alcanza </a:t>
            </a:r>
            <a:r>
              <a:rPr sz="1600" spc="-4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el voltaje de 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cebado</a:t>
            </a:r>
            <a:endParaRPr sz="1600">
              <a:latin typeface="Arial MT"/>
              <a:cs typeface="Arial MT"/>
            </a:endParaRPr>
          </a:p>
          <a:p>
            <a:pPr marL="553720" marR="118745" lvl="1" indent="-181610">
              <a:lnSpc>
                <a:spcPct val="80200"/>
              </a:lnSpc>
              <a:spcBef>
                <a:spcPts val="38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Después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derivar la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corriente transitoria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circula</a:t>
            </a:r>
            <a:r>
              <a:rPr sz="16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por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él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corriente de</a:t>
            </a:r>
            <a:r>
              <a:rPr sz="16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cortocircuito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punto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 instalación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(corriente </a:t>
            </a:r>
            <a:r>
              <a:rPr sz="1600" spc="-4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 seguimiento) hasta que la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auto-extingue en el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siguiente 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paso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por 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cero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6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onda de voltaje</a:t>
            </a:r>
            <a:endParaRPr sz="1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Muy</a:t>
            </a:r>
            <a:r>
              <a:rPr sz="16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bajo</a:t>
            </a:r>
            <a:r>
              <a:rPr sz="16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voltaje</a:t>
            </a:r>
            <a:r>
              <a:rPr sz="16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residual</a:t>
            </a:r>
            <a:endParaRPr sz="1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1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Tiempo</a:t>
            </a:r>
            <a:r>
              <a:rPr sz="16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6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respuesta</a:t>
            </a:r>
            <a:r>
              <a:rPr sz="16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lento</a:t>
            </a:r>
            <a:endParaRPr sz="16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Deriva</a:t>
            </a:r>
            <a:r>
              <a:rPr sz="16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altos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impulsos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corriente</a:t>
            </a:r>
            <a:endParaRPr sz="16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16368"/>
              </a:buClr>
              <a:buFont typeface="Microsoft Sans Serif"/>
              <a:buChar char="●"/>
            </a:pPr>
            <a:endParaRPr sz="2050">
              <a:latin typeface="Arial MT"/>
              <a:cs typeface="Arial MT"/>
            </a:endParaRPr>
          </a:p>
          <a:p>
            <a:pPr marL="193675" marR="272415" indent="-181610">
              <a:lnSpc>
                <a:spcPct val="797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Nota: El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RETIE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en el Capitulo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II,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Articulo 17 Requisitos </a:t>
            </a:r>
            <a:r>
              <a:rPr sz="1800" spc="-49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Productos,</a:t>
            </a:r>
            <a:r>
              <a:rPr sz="1800" spc="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Numeral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6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 Dispositivos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 de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Protección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Contra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Sobretensiones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dice: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952F"/>
              </a:buClr>
              <a:buFont typeface="Microsoft Sans Serif"/>
              <a:buChar char="●"/>
            </a:pPr>
            <a:endParaRPr sz="2200">
              <a:latin typeface="Arial MT"/>
              <a:cs typeface="Arial MT"/>
            </a:endParaRPr>
          </a:p>
          <a:p>
            <a:pPr marL="553720" marR="5080" lvl="1" indent="-181610">
              <a:lnSpc>
                <a:spcPct val="800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“f.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 No</a:t>
            </a:r>
            <a:r>
              <a:rPr sz="16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se deben instalar en</a:t>
            </a:r>
            <a:r>
              <a:rPr sz="16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redes</a:t>
            </a:r>
            <a:r>
              <a:rPr sz="16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eléctricas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 potencia 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DPS </a:t>
            </a:r>
            <a:r>
              <a:rPr sz="1600" spc="-4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construidos</a:t>
            </a:r>
            <a:r>
              <a:rPr sz="1600" spc="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únicamente</a:t>
            </a:r>
            <a:r>
              <a:rPr sz="1600" spc="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con</a:t>
            </a:r>
            <a:r>
              <a:rPr sz="1600" spc="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tecnología</a:t>
            </a:r>
            <a:r>
              <a:rPr sz="1600" spc="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600" spc="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conmutación</a:t>
            </a:r>
            <a:r>
              <a:rPr sz="16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6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6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16368"/>
                </a:solidFill>
                <a:latin typeface="Arial MT"/>
                <a:cs typeface="Arial MT"/>
              </a:rPr>
              <a:t>tensión”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17872" y="5381024"/>
            <a:ext cx="685800" cy="1161415"/>
            <a:chOff x="7917872" y="5381024"/>
            <a:chExt cx="685800" cy="1161415"/>
          </a:xfrm>
        </p:grpSpPr>
        <p:sp>
          <p:nvSpPr>
            <p:cNvPr id="5" name="object 5"/>
            <p:cNvSpPr/>
            <p:nvPr/>
          </p:nvSpPr>
          <p:spPr>
            <a:xfrm>
              <a:off x="7930572" y="5627902"/>
              <a:ext cx="660400" cy="643255"/>
            </a:xfrm>
            <a:custGeom>
              <a:avLst/>
              <a:gdLst/>
              <a:ahLst/>
              <a:cxnLst/>
              <a:rect l="l" t="t" r="r" b="b"/>
              <a:pathLst>
                <a:path w="660400" h="643254">
                  <a:moveTo>
                    <a:pt x="330694" y="0"/>
                  </a:moveTo>
                  <a:lnTo>
                    <a:pt x="281773" y="3470"/>
                  </a:lnTo>
                  <a:lnTo>
                    <a:pt x="235099" y="13556"/>
                  </a:lnTo>
                  <a:lnTo>
                    <a:pt x="191180" y="29770"/>
                  </a:lnTo>
                  <a:lnTo>
                    <a:pt x="150524" y="51623"/>
                  </a:lnTo>
                  <a:lnTo>
                    <a:pt x="113639" y="78629"/>
                  </a:lnTo>
                  <a:lnTo>
                    <a:pt x="81034" y="110300"/>
                  </a:lnTo>
                  <a:lnTo>
                    <a:pt x="53217" y="146148"/>
                  </a:lnTo>
                  <a:lnTo>
                    <a:pt x="30697" y="185684"/>
                  </a:lnTo>
                  <a:lnTo>
                    <a:pt x="13982" y="228422"/>
                  </a:lnTo>
                  <a:lnTo>
                    <a:pt x="3580" y="273873"/>
                  </a:lnTo>
                  <a:lnTo>
                    <a:pt x="0" y="321550"/>
                  </a:lnTo>
                  <a:lnTo>
                    <a:pt x="3580" y="368884"/>
                  </a:lnTo>
                  <a:lnTo>
                    <a:pt x="13982" y="414122"/>
                  </a:lnTo>
                  <a:lnTo>
                    <a:pt x="30697" y="456757"/>
                  </a:lnTo>
                  <a:lnTo>
                    <a:pt x="53217" y="496280"/>
                  </a:lnTo>
                  <a:lnTo>
                    <a:pt x="81034" y="532182"/>
                  </a:lnTo>
                  <a:lnTo>
                    <a:pt x="113639" y="563956"/>
                  </a:lnTo>
                  <a:lnTo>
                    <a:pt x="150524" y="591093"/>
                  </a:lnTo>
                  <a:lnTo>
                    <a:pt x="191180" y="613084"/>
                  </a:lnTo>
                  <a:lnTo>
                    <a:pt x="235099" y="629421"/>
                  </a:lnTo>
                  <a:lnTo>
                    <a:pt x="281773" y="639597"/>
                  </a:lnTo>
                  <a:lnTo>
                    <a:pt x="330694" y="643101"/>
                  </a:lnTo>
                  <a:lnTo>
                    <a:pt x="379236" y="639597"/>
                  </a:lnTo>
                  <a:lnTo>
                    <a:pt x="425599" y="629421"/>
                  </a:lnTo>
                  <a:lnTo>
                    <a:pt x="469270" y="613084"/>
                  </a:lnTo>
                  <a:lnTo>
                    <a:pt x="509733" y="591093"/>
                  </a:lnTo>
                  <a:lnTo>
                    <a:pt x="546473" y="563956"/>
                  </a:lnTo>
                  <a:lnTo>
                    <a:pt x="578973" y="532182"/>
                  </a:lnTo>
                  <a:lnTo>
                    <a:pt x="606720" y="496280"/>
                  </a:lnTo>
                  <a:lnTo>
                    <a:pt x="629198" y="456757"/>
                  </a:lnTo>
                  <a:lnTo>
                    <a:pt x="645892" y="414122"/>
                  </a:lnTo>
                  <a:lnTo>
                    <a:pt x="656285" y="368884"/>
                  </a:lnTo>
                  <a:lnTo>
                    <a:pt x="659865" y="321550"/>
                  </a:lnTo>
                  <a:lnTo>
                    <a:pt x="656285" y="273873"/>
                  </a:lnTo>
                  <a:lnTo>
                    <a:pt x="645892" y="228422"/>
                  </a:lnTo>
                  <a:lnTo>
                    <a:pt x="629198" y="185684"/>
                  </a:lnTo>
                  <a:lnTo>
                    <a:pt x="606720" y="146148"/>
                  </a:lnTo>
                  <a:lnTo>
                    <a:pt x="578973" y="110300"/>
                  </a:lnTo>
                  <a:lnTo>
                    <a:pt x="546473" y="78629"/>
                  </a:lnTo>
                  <a:lnTo>
                    <a:pt x="509733" y="51623"/>
                  </a:lnTo>
                  <a:lnTo>
                    <a:pt x="469270" y="29770"/>
                  </a:lnTo>
                  <a:lnTo>
                    <a:pt x="425599" y="13556"/>
                  </a:lnTo>
                  <a:lnTo>
                    <a:pt x="379236" y="3470"/>
                  </a:lnTo>
                  <a:lnTo>
                    <a:pt x="330694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97253" y="5381027"/>
              <a:ext cx="127000" cy="1161415"/>
            </a:xfrm>
            <a:custGeom>
              <a:avLst/>
              <a:gdLst/>
              <a:ahLst/>
              <a:cxnLst/>
              <a:rect l="l" t="t" r="r" b="b"/>
              <a:pathLst>
                <a:path w="127000" h="1161415">
                  <a:moveTo>
                    <a:pt x="126492" y="751306"/>
                  </a:moveTo>
                  <a:lnTo>
                    <a:pt x="64008" y="624814"/>
                  </a:lnTo>
                  <a:lnTo>
                    <a:pt x="0" y="751306"/>
                  </a:lnTo>
                  <a:lnTo>
                    <a:pt x="50292" y="711784"/>
                  </a:lnTo>
                  <a:lnTo>
                    <a:pt x="50292" y="1161237"/>
                  </a:lnTo>
                  <a:lnTo>
                    <a:pt x="76200" y="1161237"/>
                  </a:lnTo>
                  <a:lnTo>
                    <a:pt x="76200" y="710831"/>
                  </a:lnTo>
                  <a:lnTo>
                    <a:pt x="126492" y="751306"/>
                  </a:lnTo>
                  <a:close/>
                </a:path>
                <a:path w="127000" h="1161415">
                  <a:moveTo>
                    <a:pt x="126492" y="409943"/>
                  </a:moveTo>
                  <a:lnTo>
                    <a:pt x="76200" y="450418"/>
                  </a:lnTo>
                  <a:lnTo>
                    <a:pt x="76200" y="0"/>
                  </a:lnTo>
                  <a:lnTo>
                    <a:pt x="50292" y="0"/>
                  </a:lnTo>
                  <a:lnTo>
                    <a:pt x="50292" y="449453"/>
                  </a:lnTo>
                  <a:lnTo>
                    <a:pt x="64008" y="460235"/>
                  </a:lnTo>
                  <a:lnTo>
                    <a:pt x="0" y="409943"/>
                  </a:lnTo>
                  <a:lnTo>
                    <a:pt x="50292" y="509320"/>
                  </a:lnTo>
                  <a:lnTo>
                    <a:pt x="64008" y="536422"/>
                  </a:lnTo>
                  <a:lnTo>
                    <a:pt x="76200" y="511746"/>
                  </a:lnTo>
                  <a:lnTo>
                    <a:pt x="126492" y="4099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2652" y="1691639"/>
            <a:ext cx="1420367" cy="19431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5680" y="3720084"/>
            <a:ext cx="1813560" cy="146913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4108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Tecnologías</a:t>
            </a:r>
            <a:r>
              <a:rPr sz="3200" spc="-45" dirty="0"/>
              <a:t> </a:t>
            </a:r>
            <a:r>
              <a:rPr sz="3200" spc="-5" dirty="0"/>
              <a:t>Utilizadas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066034"/>
            <a:ext cx="47929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5"/>
              </a:spcBef>
              <a:buClr>
                <a:srgbClr val="00952F"/>
              </a:buClr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Descargador</a:t>
            </a:r>
            <a:r>
              <a:rPr sz="20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via </a:t>
            </a:r>
            <a:r>
              <a:rPr sz="20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20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chispas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(Spark</a:t>
            </a:r>
            <a:r>
              <a:rPr sz="20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16368"/>
                </a:solidFill>
                <a:latin typeface="Arial MT"/>
                <a:cs typeface="Arial MT"/>
              </a:rPr>
              <a:t>Gap)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7611" y="2922939"/>
            <a:ext cx="3421797" cy="28758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8111" y="2909227"/>
            <a:ext cx="3424831" cy="28774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20086" y="5927849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Sobretension</a:t>
            </a:r>
            <a:r>
              <a:rPr sz="1800" spc="-3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Transitoria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6384" y="5927849"/>
            <a:ext cx="2640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Respuesta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Spark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Gap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321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Modos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5" dirty="0"/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791" y="1714201"/>
            <a:ext cx="8122284" cy="12750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60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Modos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de Protección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(Instalación para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sistemas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TN)</a:t>
            </a:r>
            <a:endParaRPr sz="20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00"/>
              </a:lnSpc>
              <a:spcBef>
                <a:spcPts val="45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componentes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protección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DPS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pueden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ser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conectados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linea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linea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linea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linea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neutro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neutro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combinaciones.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Estos caminos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son conocidos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modos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protección.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2709" y="3261197"/>
            <a:ext cx="5577740" cy="34752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71094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RETIE </a:t>
            </a:r>
            <a:r>
              <a:rPr sz="3200" dirty="0"/>
              <a:t>-</a:t>
            </a:r>
            <a:r>
              <a:rPr sz="3200" spc="-10" dirty="0"/>
              <a:t> Requisitos</a:t>
            </a:r>
            <a:r>
              <a:rPr sz="3200" spc="5" dirty="0"/>
              <a:t> </a:t>
            </a:r>
            <a:r>
              <a:rPr sz="3200" spc="-5" dirty="0"/>
              <a:t>técnicos </a:t>
            </a:r>
            <a:r>
              <a:rPr sz="3200" spc="-10" dirty="0"/>
              <a:t>esenciales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1896870"/>
            <a:ext cx="8248650" cy="48526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3675" marR="5080" indent="-181610">
              <a:lnSpc>
                <a:spcPts val="2160"/>
              </a:lnSpc>
              <a:spcBef>
                <a:spcPts val="37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Capitulo II, Articulo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17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Requisitos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Productos, Numeral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6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Dispositivos </a:t>
            </a:r>
            <a:r>
              <a:rPr sz="2000" spc="-5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Protección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Contra Sobretensiones: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085" marR="55244" lvl="1" indent="-181610">
              <a:lnSpc>
                <a:spcPct val="903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“Toda</a:t>
            </a:r>
            <a:r>
              <a:rPr sz="18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subestación (transformador)</a:t>
            </a:r>
            <a:r>
              <a:rPr sz="1800" spc="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toda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línea aérea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a cable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aislado 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media,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extra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tensión,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disponer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DPS.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los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demás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equipos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media,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extra alta tensión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redes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baja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tensión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uso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final,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necesidad de DPS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dependerá 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una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evaluación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técnica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objetiva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nivel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riesgo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por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sobretensiones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transitorias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 que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pueda ser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sometido dicho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equipo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instalación.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Tal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evaluación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técnica,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deberá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tener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cuenta entre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otros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factores: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616368"/>
              </a:buClr>
              <a:buFont typeface="Microsoft Sans Serif"/>
              <a:buChar char="●"/>
            </a:pPr>
            <a:endParaRPr sz="225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El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uso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instalación</a:t>
            </a:r>
            <a:endParaRPr sz="180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spcBef>
                <a:spcPts val="229"/>
              </a:spcBef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coordinación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aislamiento</a:t>
            </a:r>
            <a:endParaRPr sz="180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spcBef>
                <a:spcPts val="225"/>
              </a:spcBef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densidad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rayos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tierra</a:t>
            </a:r>
            <a:endParaRPr sz="180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spcBef>
                <a:spcPts val="229"/>
              </a:spcBef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 condiciones topográficas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zona</a:t>
            </a:r>
            <a:endParaRPr sz="180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spcBef>
                <a:spcPts val="229"/>
              </a:spcBef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Las personas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que podrían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someterse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una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sobretensión</a:t>
            </a:r>
            <a:endParaRPr sz="1800">
              <a:latin typeface="Arial MT"/>
              <a:cs typeface="Arial MT"/>
            </a:endParaRPr>
          </a:p>
          <a:p>
            <a:pPr marL="968375" lvl="2" indent="-139700">
              <a:lnSpc>
                <a:spcPct val="100000"/>
              </a:lnSpc>
              <a:spcBef>
                <a:spcPts val="225"/>
              </a:spcBef>
              <a:buSzPct val="94444"/>
              <a:buFont typeface="Microsoft Sans Serif"/>
              <a:buChar char="●"/>
              <a:tabLst>
                <a:tab pos="96901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Los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equipos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proteger.”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71094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RETIE </a:t>
            </a:r>
            <a:r>
              <a:rPr sz="3200" dirty="0"/>
              <a:t>-</a:t>
            </a:r>
            <a:r>
              <a:rPr sz="3200" spc="-10" dirty="0"/>
              <a:t> Requisitos</a:t>
            </a:r>
            <a:r>
              <a:rPr sz="3200" spc="5" dirty="0"/>
              <a:t> </a:t>
            </a:r>
            <a:r>
              <a:rPr sz="3200" spc="-5" dirty="0"/>
              <a:t>técnicos </a:t>
            </a:r>
            <a:r>
              <a:rPr sz="3200" spc="-10" dirty="0"/>
              <a:t>esenciales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875791" y="2186430"/>
            <a:ext cx="8286750" cy="42246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3675" marR="42545" indent="-181610">
              <a:lnSpc>
                <a:spcPts val="2160"/>
              </a:lnSpc>
              <a:spcBef>
                <a:spcPts val="375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Capitulo II, Articulo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17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Requisitos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Productos, Numeral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6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Dispositivos </a:t>
            </a:r>
            <a:r>
              <a:rPr sz="2000" spc="-5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Protección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Contra Sobretensiones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dice:</a:t>
            </a:r>
            <a:endParaRPr sz="2000">
              <a:latin typeface="Arial MT"/>
              <a:cs typeface="Arial MT"/>
            </a:endParaRPr>
          </a:p>
          <a:p>
            <a:pPr marL="553085" marR="650875" lvl="1" indent="-181610">
              <a:lnSpc>
                <a:spcPts val="1939"/>
              </a:lnSpc>
              <a:spcBef>
                <a:spcPts val="44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f: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 capacidad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cortocircuito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del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DPS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debe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estar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coordinada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capacidad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falla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el nodo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donde va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quedar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instalado.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616368"/>
              </a:buClr>
              <a:buFont typeface="Microsoft Sans Serif"/>
              <a:buChar char="●"/>
            </a:pPr>
            <a:endParaRPr sz="2700">
              <a:latin typeface="Arial MT"/>
              <a:cs typeface="Arial MT"/>
            </a:endParaRPr>
          </a:p>
          <a:p>
            <a:pPr marL="193675" marR="857885" indent="-181610">
              <a:lnSpc>
                <a:spcPts val="216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Capitulo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VII,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Articulo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42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Requisitos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Protección</a:t>
            </a:r>
            <a:r>
              <a:rPr sz="2000" spc="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Contra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Rayos, </a:t>
            </a:r>
            <a:r>
              <a:rPr sz="2000" spc="-5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Numeral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1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 Evaluación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del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nivel</a:t>
            </a:r>
            <a:r>
              <a:rPr sz="2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 riesgo frente</a:t>
            </a:r>
            <a:r>
              <a:rPr sz="2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2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rayos: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952F"/>
              </a:buClr>
              <a:buFont typeface="Microsoft Sans Serif"/>
              <a:buChar char="●"/>
            </a:pPr>
            <a:endParaRPr sz="2600">
              <a:latin typeface="Arial MT"/>
              <a:cs typeface="Arial MT"/>
            </a:endParaRPr>
          </a:p>
          <a:p>
            <a:pPr marL="553085" marR="5080" lvl="1" indent="-181610">
              <a:lnSpc>
                <a:spcPct val="90300"/>
              </a:lnSpc>
              <a:buFont typeface="Microsoft Sans Serif"/>
              <a:buChar char="●"/>
              <a:tabLst>
                <a:tab pos="553720" algn="l"/>
              </a:tabLst>
            </a:pP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“A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partir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la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entrada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vigencia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del presente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Reglamento Técnico,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instalaciones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donde se tenga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concentración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personas,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tales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como,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viviendas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multifamiliares,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oficinas,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hoteles,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hospitales,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centros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educativos,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centros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comerciales,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supermercados,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parques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diversión,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industrias,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prisiones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o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aeropuertos,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debe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hacerse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una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evaluación del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nivel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riesgo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de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exposición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al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rayo</a:t>
            </a:r>
            <a:r>
              <a:rPr sz="1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acuerdo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 su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resultado,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cumplir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los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siguientes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requisitos,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adoptados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NTC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4552”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43787"/>
            <a:ext cx="22371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NTC</a:t>
            </a:r>
            <a:r>
              <a:rPr sz="3200" spc="-80" dirty="0"/>
              <a:t> </a:t>
            </a:r>
            <a:r>
              <a:rPr sz="3200" spc="-10" dirty="0"/>
              <a:t>4552-1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5791" y="2148714"/>
            <a:ext cx="3855720" cy="299402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59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EXPOSICIÓN</a:t>
            </a:r>
            <a:endParaRPr sz="2000">
              <a:latin typeface="Arial MT"/>
              <a:cs typeface="Arial MT"/>
            </a:endParaRPr>
          </a:p>
          <a:p>
            <a:pPr marL="553085" marR="5080" lvl="1" indent="-181610">
              <a:lnSpc>
                <a:spcPct val="100000"/>
              </a:lnSpc>
              <a:spcBef>
                <a:spcPts val="44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Densidad</a:t>
            </a:r>
            <a:r>
              <a:rPr sz="1800" spc="-2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Descargas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Tierra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(DDT)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16368"/>
              </a:buClr>
              <a:buFont typeface="Microsoft Sans Serif"/>
              <a:buChar char="●"/>
            </a:pPr>
            <a:endParaRPr sz="2900">
              <a:latin typeface="Arial MT"/>
              <a:cs typeface="Arial MT"/>
            </a:endParaRPr>
          </a:p>
          <a:p>
            <a:pPr marL="193675" indent="-181610">
              <a:lnSpc>
                <a:spcPct val="100000"/>
              </a:lnSpc>
              <a:buFont typeface="Microsoft Sans Serif"/>
              <a:buChar char="●"/>
              <a:tabLst>
                <a:tab pos="194310" algn="l"/>
              </a:tabLst>
            </a:pPr>
            <a:r>
              <a:rPr sz="2000" spc="-5" dirty="0">
                <a:solidFill>
                  <a:srgbClr val="00952F"/>
                </a:solidFill>
                <a:latin typeface="Arial MT"/>
                <a:cs typeface="Arial MT"/>
              </a:rPr>
              <a:t>GRAVEDAD</a:t>
            </a:r>
            <a:endParaRPr sz="20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Indice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A: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Uso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estructura</a:t>
            </a:r>
            <a:endParaRPr sz="1800">
              <a:latin typeface="Arial MT"/>
              <a:cs typeface="Arial MT"/>
            </a:endParaRPr>
          </a:p>
          <a:p>
            <a:pPr marL="553720" lvl="1" indent="-181610">
              <a:lnSpc>
                <a:spcPct val="100000"/>
              </a:lnSpc>
              <a:spcBef>
                <a:spcPts val="445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Indice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B: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Tipo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estructura</a:t>
            </a:r>
            <a:endParaRPr sz="1800">
              <a:latin typeface="Arial MT"/>
              <a:cs typeface="Arial MT"/>
            </a:endParaRPr>
          </a:p>
          <a:p>
            <a:pPr marL="553085" marR="475615" lvl="1" indent="-181610">
              <a:lnSpc>
                <a:spcPct val="100000"/>
              </a:lnSpc>
              <a:spcBef>
                <a:spcPts val="440"/>
              </a:spcBef>
              <a:buFont typeface="Microsoft Sans Serif"/>
              <a:buChar char="●"/>
              <a:tabLst>
                <a:tab pos="553720" algn="l"/>
              </a:tabLst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Indice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C: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Altura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área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la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estructura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8864" y="2301239"/>
            <a:ext cx="3348156" cy="2770632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8455" y="2231044"/>
            <a:ext cx="8281670" cy="0"/>
          </a:xfrm>
          <a:custGeom>
            <a:avLst/>
            <a:gdLst/>
            <a:ahLst/>
            <a:cxnLst/>
            <a:rect l="l" t="t" r="r" b="b"/>
            <a:pathLst>
              <a:path w="8281670">
                <a:moveTo>
                  <a:pt x="0" y="0"/>
                </a:moveTo>
                <a:lnTo>
                  <a:pt x="8281077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82106" y="2231044"/>
            <a:ext cx="8336915" cy="4537075"/>
            <a:chOff x="882106" y="2231044"/>
            <a:chExt cx="8336915" cy="4537075"/>
          </a:xfrm>
        </p:grpSpPr>
        <p:sp>
          <p:nvSpPr>
            <p:cNvPr id="4" name="object 4"/>
            <p:cNvSpPr/>
            <p:nvPr/>
          </p:nvSpPr>
          <p:spPr>
            <a:xfrm>
              <a:off x="888455" y="2231044"/>
              <a:ext cx="8281670" cy="4530725"/>
            </a:xfrm>
            <a:custGeom>
              <a:avLst/>
              <a:gdLst/>
              <a:ahLst/>
              <a:cxnLst/>
              <a:rect l="l" t="t" r="r" b="b"/>
              <a:pathLst>
                <a:path w="8281670" h="4530725">
                  <a:moveTo>
                    <a:pt x="0" y="4530667"/>
                  </a:moveTo>
                  <a:lnTo>
                    <a:pt x="8281077" y="4530667"/>
                  </a:lnTo>
                </a:path>
                <a:path w="8281670" h="4530725">
                  <a:moveTo>
                    <a:pt x="0" y="0"/>
                  </a:moveTo>
                  <a:lnTo>
                    <a:pt x="0" y="4530667"/>
                  </a:lnTo>
                </a:path>
                <a:path w="8281670" h="4530725">
                  <a:moveTo>
                    <a:pt x="8281077" y="0"/>
                  </a:moveTo>
                  <a:lnTo>
                    <a:pt x="8281077" y="4530667"/>
                  </a:lnTo>
                </a:path>
                <a:path w="8281670" h="4530725">
                  <a:moveTo>
                    <a:pt x="0" y="412987"/>
                  </a:moveTo>
                  <a:lnTo>
                    <a:pt x="8281077" y="412987"/>
                  </a:lnTo>
                </a:path>
                <a:path w="8281670" h="4530725">
                  <a:moveTo>
                    <a:pt x="2910721" y="0"/>
                  </a:moveTo>
                  <a:lnTo>
                    <a:pt x="2910721" y="4530667"/>
                  </a:lnTo>
                </a:path>
                <a:path w="8281670" h="4530725">
                  <a:moveTo>
                    <a:pt x="0" y="1420310"/>
                  </a:moveTo>
                  <a:lnTo>
                    <a:pt x="8281077" y="1420310"/>
                  </a:lnTo>
                </a:path>
                <a:path w="8281670" h="4530725">
                  <a:moveTo>
                    <a:pt x="2910721" y="780256"/>
                  </a:moveTo>
                  <a:lnTo>
                    <a:pt x="8281077" y="780256"/>
                  </a:lnTo>
                </a:path>
                <a:path w="8281670" h="4530725">
                  <a:moveTo>
                    <a:pt x="0" y="2791854"/>
                  </a:moveTo>
                  <a:lnTo>
                    <a:pt x="8281077" y="2791854"/>
                  </a:lnTo>
                </a:path>
                <a:path w="8281670" h="4530725">
                  <a:moveTo>
                    <a:pt x="2910721" y="1784531"/>
                  </a:moveTo>
                  <a:lnTo>
                    <a:pt x="8281077" y="1784531"/>
                  </a:lnTo>
                </a:path>
                <a:path w="8281670" h="4530725">
                  <a:moveTo>
                    <a:pt x="2910721" y="2424585"/>
                  </a:moveTo>
                  <a:lnTo>
                    <a:pt x="8281077" y="2424585"/>
                  </a:lnTo>
                </a:path>
                <a:path w="8281670" h="4530725">
                  <a:moveTo>
                    <a:pt x="2910721" y="3157599"/>
                  </a:moveTo>
                  <a:lnTo>
                    <a:pt x="8281077" y="3157599"/>
                  </a:lnTo>
                </a:path>
                <a:path w="8281670" h="4530725">
                  <a:moveTo>
                    <a:pt x="2910721" y="3797652"/>
                  </a:moveTo>
                  <a:lnTo>
                    <a:pt x="8281077" y="3797652"/>
                  </a:lnTo>
                </a:path>
                <a:path w="8281670" h="4530725">
                  <a:moveTo>
                    <a:pt x="2910721" y="4164922"/>
                  </a:moveTo>
                  <a:lnTo>
                    <a:pt x="8281077" y="4164922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33647" y="2590694"/>
              <a:ext cx="5473065" cy="2879090"/>
            </a:xfrm>
            <a:custGeom>
              <a:avLst/>
              <a:gdLst/>
              <a:ahLst/>
              <a:cxnLst/>
              <a:rect l="l" t="t" r="r" b="b"/>
              <a:pathLst>
                <a:path w="5473065" h="2879090">
                  <a:moveTo>
                    <a:pt x="2772042" y="0"/>
                  </a:moveTo>
                  <a:lnTo>
                    <a:pt x="2692394" y="107"/>
                  </a:lnTo>
                  <a:lnTo>
                    <a:pt x="2613319" y="427"/>
                  </a:lnTo>
                  <a:lnTo>
                    <a:pt x="2534850" y="957"/>
                  </a:lnTo>
                  <a:lnTo>
                    <a:pt x="2457018" y="1694"/>
                  </a:lnTo>
                  <a:lnTo>
                    <a:pt x="2379854" y="2635"/>
                  </a:lnTo>
                  <a:lnTo>
                    <a:pt x="2303391" y="3776"/>
                  </a:lnTo>
                  <a:lnTo>
                    <a:pt x="2227660" y="5116"/>
                  </a:lnTo>
                  <a:lnTo>
                    <a:pt x="2152693" y="6651"/>
                  </a:lnTo>
                  <a:lnTo>
                    <a:pt x="2078520" y="8377"/>
                  </a:lnTo>
                  <a:lnTo>
                    <a:pt x="2005175" y="10293"/>
                  </a:lnTo>
                  <a:lnTo>
                    <a:pt x="1932687" y="12395"/>
                  </a:lnTo>
                  <a:lnTo>
                    <a:pt x="1861090" y="14680"/>
                  </a:lnTo>
                  <a:lnTo>
                    <a:pt x="1790414" y="17145"/>
                  </a:lnTo>
                  <a:lnTo>
                    <a:pt x="1720692" y="19787"/>
                  </a:lnTo>
                  <a:lnTo>
                    <a:pt x="1651954" y="22603"/>
                  </a:lnTo>
                  <a:lnTo>
                    <a:pt x="1584233" y="25591"/>
                  </a:lnTo>
                  <a:lnTo>
                    <a:pt x="1517559" y="28747"/>
                  </a:lnTo>
                  <a:lnTo>
                    <a:pt x="1451966" y="32068"/>
                  </a:lnTo>
                  <a:lnTo>
                    <a:pt x="1387483" y="35552"/>
                  </a:lnTo>
                  <a:lnTo>
                    <a:pt x="1324143" y="39195"/>
                  </a:lnTo>
                  <a:lnTo>
                    <a:pt x="1261978" y="42994"/>
                  </a:lnTo>
                  <a:lnTo>
                    <a:pt x="1201018" y="46947"/>
                  </a:lnTo>
                  <a:lnTo>
                    <a:pt x="1141297" y="51050"/>
                  </a:lnTo>
                  <a:lnTo>
                    <a:pt x="1082844" y="55301"/>
                  </a:lnTo>
                  <a:lnTo>
                    <a:pt x="1025692" y="59696"/>
                  </a:lnTo>
                  <a:lnTo>
                    <a:pt x="969873" y="64233"/>
                  </a:lnTo>
                  <a:lnTo>
                    <a:pt x="915417" y="68909"/>
                  </a:lnTo>
                  <a:lnTo>
                    <a:pt x="862358" y="73720"/>
                  </a:lnTo>
                  <a:lnTo>
                    <a:pt x="810725" y="78664"/>
                  </a:lnTo>
                  <a:lnTo>
                    <a:pt x="760552" y="83737"/>
                  </a:lnTo>
                  <a:lnTo>
                    <a:pt x="711869" y="88938"/>
                  </a:lnTo>
                  <a:lnTo>
                    <a:pt x="664707" y="94261"/>
                  </a:lnTo>
                  <a:lnTo>
                    <a:pt x="619100" y="99706"/>
                  </a:lnTo>
                  <a:lnTo>
                    <a:pt x="575078" y="105269"/>
                  </a:lnTo>
                  <a:lnTo>
                    <a:pt x="532672" y="110946"/>
                  </a:lnTo>
                  <a:lnTo>
                    <a:pt x="491915" y="116736"/>
                  </a:lnTo>
                  <a:lnTo>
                    <a:pt x="452839" y="122634"/>
                  </a:lnTo>
                  <a:lnTo>
                    <a:pt x="379851" y="134745"/>
                  </a:lnTo>
                  <a:lnTo>
                    <a:pt x="313964" y="147257"/>
                  </a:lnTo>
                  <a:lnTo>
                    <a:pt x="255429" y="160145"/>
                  </a:lnTo>
                  <a:lnTo>
                    <a:pt x="204499" y="173385"/>
                  </a:lnTo>
                  <a:lnTo>
                    <a:pt x="161427" y="186955"/>
                  </a:lnTo>
                  <a:lnTo>
                    <a:pt x="112105" y="207873"/>
                  </a:lnTo>
                  <a:lnTo>
                    <a:pt x="76207" y="236694"/>
                  </a:lnTo>
                  <a:lnTo>
                    <a:pt x="71625" y="251449"/>
                  </a:lnTo>
                  <a:lnTo>
                    <a:pt x="72775" y="258853"/>
                  </a:lnTo>
                  <a:lnTo>
                    <a:pt x="99868" y="287914"/>
                  </a:lnTo>
                  <a:lnTo>
                    <a:pt x="142916" y="309043"/>
                  </a:lnTo>
                  <a:lnTo>
                    <a:pt x="181965" y="322768"/>
                  </a:lnTo>
                  <a:lnTo>
                    <a:pt x="228997" y="336176"/>
                  </a:lnTo>
                  <a:lnTo>
                    <a:pt x="283761" y="349243"/>
                  </a:lnTo>
                  <a:lnTo>
                    <a:pt x="346004" y="361946"/>
                  </a:lnTo>
                  <a:lnTo>
                    <a:pt x="415473" y="374260"/>
                  </a:lnTo>
                  <a:lnTo>
                    <a:pt x="491915" y="386163"/>
                  </a:lnTo>
                  <a:lnTo>
                    <a:pt x="532672" y="391952"/>
                  </a:lnTo>
                  <a:lnTo>
                    <a:pt x="575078" y="397630"/>
                  </a:lnTo>
                  <a:lnTo>
                    <a:pt x="619100" y="403192"/>
                  </a:lnTo>
                  <a:lnTo>
                    <a:pt x="664707" y="408637"/>
                  </a:lnTo>
                  <a:lnTo>
                    <a:pt x="711869" y="413961"/>
                  </a:lnTo>
                  <a:lnTo>
                    <a:pt x="760552" y="419161"/>
                  </a:lnTo>
                  <a:lnTo>
                    <a:pt x="810725" y="424235"/>
                  </a:lnTo>
                  <a:lnTo>
                    <a:pt x="862358" y="429178"/>
                  </a:lnTo>
                  <a:lnTo>
                    <a:pt x="915417" y="433990"/>
                  </a:lnTo>
                  <a:lnTo>
                    <a:pt x="969873" y="438665"/>
                  </a:lnTo>
                  <a:lnTo>
                    <a:pt x="1025692" y="443202"/>
                  </a:lnTo>
                  <a:lnTo>
                    <a:pt x="1082844" y="447597"/>
                  </a:lnTo>
                  <a:lnTo>
                    <a:pt x="1141297" y="451848"/>
                  </a:lnTo>
                  <a:lnTo>
                    <a:pt x="1201018" y="455951"/>
                  </a:lnTo>
                  <a:lnTo>
                    <a:pt x="1261978" y="459904"/>
                  </a:lnTo>
                  <a:lnTo>
                    <a:pt x="1324143" y="463704"/>
                  </a:lnTo>
                  <a:lnTo>
                    <a:pt x="1387483" y="467347"/>
                  </a:lnTo>
                  <a:lnTo>
                    <a:pt x="1451966" y="470830"/>
                  </a:lnTo>
                  <a:lnTo>
                    <a:pt x="1517559" y="474152"/>
                  </a:lnTo>
                  <a:lnTo>
                    <a:pt x="1584233" y="477307"/>
                  </a:lnTo>
                  <a:lnTo>
                    <a:pt x="1651954" y="480295"/>
                  </a:lnTo>
                  <a:lnTo>
                    <a:pt x="1720692" y="483112"/>
                  </a:lnTo>
                  <a:lnTo>
                    <a:pt x="1790414" y="485754"/>
                  </a:lnTo>
                  <a:lnTo>
                    <a:pt x="1861090" y="488219"/>
                  </a:lnTo>
                  <a:lnTo>
                    <a:pt x="1932687" y="490504"/>
                  </a:lnTo>
                  <a:lnTo>
                    <a:pt x="2005175" y="492606"/>
                  </a:lnTo>
                  <a:lnTo>
                    <a:pt x="2078520" y="494521"/>
                  </a:lnTo>
                  <a:lnTo>
                    <a:pt x="2152693" y="496248"/>
                  </a:lnTo>
                  <a:lnTo>
                    <a:pt x="2227660" y="497782"/>
                  </a:lnTo>
                  <a:lnTo>
                    <a:pt x="2303391" y="499122"/>
                  </a:lnTo>
                  <a:lnTo>
                    <a:pt x="2379854" y="500264"/>
                  </a:lnTo>
                  <a:lnTo>
                    <a:pt x="2457018" y="501205"/>
                  </a:lnTo>
                  <a:lnTo>
                    <a:pt x="2534850" y="501941"/>
                  </a:lnTo>
                  <a:lnTo>
                    <a:pt x="2613319" y="502471"/>
                  </a:lnTo>
                  <a:lnTo>
                    <a:pt x="2692394" y="502792"/>
                  </a:lnTo>
                  <a:lnTo>
                    <a:pt x="2772042" y="502899"/>
                  </a:lnTo>
                  <a:lnTo>
                    <a:pt x="2851612" y="502792"/>
                  </a:lnTo>
                  <a:lnTo>
                    <a:pt x="2930614" y="502471"/>
                  </a:lnTo>
                  <a:lnTo>
                    <a:pt x="3009016" y="501941"/>
                  </a:lnTo>
                  <a:lnTo>
                    <a:pt x="3086785" y="501205"/>
                  </a:lnTo>
                  <a:lnTo>
                    <a:pt x="3163892" y="500264"/>
                  </a:lnTo>
                  <a:lnTo>
                    <a:pt x="3240303" y="499122"/>
                  </a:lnTo>
                  <a:lnTo>
                    <a:pt x="3315987" y="497782"/>
                  </a:lnTo>
                  <a:lnTo>
                    <a:pt x="3390912" y="496248"/>
                  </a:lnTo>
                  <a:lnTo>
                    <a:pt x="3465047" y="494521"/>
                  </a:lnTo>
                  <a:lnTo>
                    <a:pt x="3538359" y="492606"/>
                  </a:lnTo>
                  <a:lnTo>
                    <a:pt x="3610817" y="490504"/>
                  </a:lnTo>
                  <a:lnTo>
                    <a:pt x="3682390" y="488219"/>
                  </a:lnTo>
                  <a:lnTo>
                    <a:pt x="3753044" y="485754"/>
                  </a:lnTo>
                  <a:lnTo>
                    <a:pt x="3822750" y="483112"/>
                  </a:lnTo>
                  <a:lnTo>
                    <a:pt x="3891474" y="480295"/>
                  </a:lnTo>
                  <a:lnTo>
                    <a:pt x="3959185" y="477307"/>
                  </a:lnTo>
                  <a:lnTo>
                    <a:pt x="4025852" y="474152"/>
                  </a:lnTo>
                  <a:lnTo>
                    <a:pt x="4091442" y="470830"/>
                  </a:lnTo>
                  <a:lnTo>
                    <a:pt x="4155925" y="467347"/>
                  </a:lnTo>
                  <a:lnTo>
                    <a:pt x="4219267" y="463704"/>
                  </a:lnTo>
                  <a:lnTo>
                    <a:pt x="4281437" y="459904"/>
                  </a:lnTo>
                  <a:lnTo>
                    <a:pt x="4342404" y="455951"/>
                  </a:lnTo>
                  <a:lnTo>
                    <a:pt x="4402136" y="451848"/>
                  </a:lnTo>
                  <a:lnTo>
                    <a:pt x="4460601" y="447597"/>
                  </a:lnTo>
                  <a:lnTo>
                    <a:pt x="4517767" y="443202"/>
                  </a:lnTo>
                  <a:lnTo>
                    <a:pt x="4573603" y="438665"/>
                  </a:lnTo>
                  <a:lnTo>
                    <a:pt x="4628076" y="433990"/>
                  </a:lnTo>
                  <a:lnTo>
                    <a:pt x="4681155" y="429178"/>
                  </a:lnTo>
                  <a:lnTo>
                    <a:pt x="4732809" y="424235"/>
                  </a:lnTo>
                  <a:lnTo>
                    <a:pt x="4783005" y="419161"/>
                  </a:lnTo>
                  <a:lnTo>
                    <a:pt x="4831712" y="413961"/>
                  </a:lnTo>
                  <a:lnTo>
                    <a:pt x="4878897" y="408637"/>
                  </a:lnTo>
                  <a:lnTo>
                    <a:pt x="4924530" y="403192"/>
                  </a:lnTo>
                  <a:lnTo>
                    <a:pt x="4968579" y="397630"/>
                  </a:lnTo>
                  <a:lnTo>
                    <a:pt x="5011011" y="391952"/>
                  </a:lnTo>
                  <a:lnTo>
                    <a:pt x="5051794" y="386163"/>
                  </a:lnTo>
                  <a:lnTo>
                    <a:pt x="5090898" y="380265"/>
                  </a:lnTo>
                  <a:lnTo>
                    <a:pt x="5163940" y="368153"/>
                  </a:lnTo>
                  <a:lnTo>
                    <a:pt x="5229881" y="355642"/>
                  </a:lnTo>
                  <a:lnTo>
                    <a:pt x="5288467" y="342754"/>
                  </a:lnTo>
                  <a:lnTo>
                    <a:pt x="5339444" y="329513"/>
                  </a:lnTo>
                  <a:lnTo>
                    <a:pt x="5382559" y="315944"/>
                  </a:lnTo>
                  <a:lnTo>
                    <a:pt x="5431932" y="295025"/>
                  </a:lnTo>
                  <a:lnTo>
                    <a:pt x="5467872" y="266205"/>
                  </a:lnTo>
                  <a:lnTo>
                    <a:pt x="5472460" y="251449"/>
                  </a:lnTo>
                  <a:lnTo>
                    <a:pt x="5471308" y="244045"/>
                  </a:lnTo>
                  <a:lnTo>
                    <a:pt x="5444184" y="214985"/>
                  </a:lnTo>
                  <a:lnTo>
                    <a:pt x="5401088" y="193855"/>
                  </a:lnTo>
                  <a:lnTo>
                    <a:pt x="5362000" y="180130"/>
                  </a:lnTo>
                  <a:lnTo>
                    <a:pt x="5314923" y="166722"/>
                  </a:lnTo>
                  <a:lnTo>
                    <a:pt x="5260109" y="153655"/>
                  </a:lnTo>
                  <a:lnTo>
                    <a:pt x="5197814" y="140953"/>
                  </a:lnTo>
                  <a:lnTo>
                    <a:pt x="5128291" y="128638"/>
                  </a:lnTo>
                  <a:lnTo>
                    <a:pt x="5051794" y="116736"/>
                  </a:lnTo>
                  <a:lnTo>
                    <a:pt x="5011011" y="110946"/>
                  </a:lnTo>
                  <a:lnTo>
                    <a:pt x="4968579" y="105269"/>
                  </a:lnTo>
                  <a:lnTo>
                    <a:pt x="4924530" y="99706"/>
                  </a:lnTo>
                  <a:lnTo>
                    <a:pt x="4878897" y="94261"/>
                  </a:lnTo>
                  <a:lnTo>
                    <a:pt x="4831712" y="88938"/>
                  </a:lnTo>
                  <a:lnTo>
                    <a:pt x="4783005" y="83737"/>
                  </a:lnTo>
                  <a:lnTo>
                    <a:pt x="4732809" y="78664"/>
                  </a:lnTo>
                  <a:lnTo>
                    <a:pt x="4681155" y="73720"/>
                  </a:lnTo>
                  <a:lnTo>
                    <a:pt x="4628076" y="68909"/>
                  </a:lnTo>
                  <a:lnTo>
                    <a:pt x="4573603" y="64233"/>
                  </a:lnTo>
                  <a:lnTo>
                    <a:pt x="4517767" y="59696"/>
                  </a:lnTo>
                  <a:lnTo>
                    <a:pt x="4460601" y="55301"/>
                  </a:lnTo>
                  <a:lnTo>
                    <a:pt x="4402136" y="51050"/>
                  </a:lnTo>
                  <a:lnTo>
                    <a:pt x="4342404" y="46947"/>
                  </a:lnTo>
                  <a:lnTo>
                    <a:pt x="4281437" y="42994"/>
                  </a:lnTo>
                  <a:lnTo>
                    <a:pt x="4219267" y="39195"/>
                  </a:lnTo>
                  <a:lnTo>
                    <a:pt x="4155925" y="35552"/>
                  </a:lnTo>
                  <a:lnTo>
                    <a:pt x="4091442" y="32068"/>
                  </a:lnTo>
                  <a:lnTo>
                    <a:pt x="4025852" y="28747"/>
                  </a:lnTo>
                  <a:lnTo>
                    <a:pt x="3959185" y="25591"/>
                  </a:lnTo>
                  <a:lnTo>
                    <a:pt x="3891474" y="22603"/>
                  </a:lnTo>
                  <a:lnTo>
                    <a:pt x="3822750" y="19787"/>
                  </a:lnTo>
                  <a:lnTo>
                    <a:pt x="3753044" y="17145"/>
                  </a:lnTo>
                  <a:lnTo>
                    <a:pt x="3682390" y="14680"/>
                  </a:lnTo>
                  <a:lnTo>
                    <a:pt x="3610817" y="12395"/>
                  </a:lnTo>
                  <a:lnTo>
                    <a:pt x="3538359" y="10293"/>
                  </a:lnTo>
                  <a:lnTo>
                    <a:pt x="3465047" y="8377"/>
                  </a:lnTo>
                  <a:lnTo>
                    <a:pt x="3390912" y="6651"/>
                  </a:lnTo>
                  <a:lnTo>
                    <a:pt x="3315987" y="5116"/>
                  </a:lnTo>
                  <a:lnTo>
                    <a:pt x="3240303" y="3776"/>
                  </a:lnTo>
                  <a:lnTo>
                    <a:pt x="3163892" y="2635"/>
                  </a:lnTo>
                  <a:lnTo>
                    <a:pt x="3086785" y="1694"/>
                  </a:lnTo>
                  <a:lnTo>
                    <a:pt x="3009016" y="957"/>
                  </a:lnTo>
                  <a:lnTo>
                    <a:pt x="2930614" y="427"/>
                  </a:lnTo>
                  <a:lnTo>
                    <a:pt x="2851612" y="107"/>
                  </a:lnTo>
                  <a:lnTo>
                    <a:pt x="2772042" y="0"/>
                  </a:lnTo>
                  <a:close/>
                </a:path>
                <a:path w="5473065" h="2879090">
                  <a:moveTo>
                    <a:pt x="2700417" y="1007322"/>
                  </a:moveTo>
                  <a:lnTo>
                    <a:pt x="2620769" y="1007430"/>
                  </a:lnTo>
                  <a:lnTo>
                    <a:pt x="2541694" y="1007750"/>
                  </a:lnTo>
                  <a:lnTo>
                    <a:pt x="2463225" y="1008280"/>
                  </a:lnTo>
                  <a:lnTo>
                    <a:pt x="2385393" y="1009017"/>
                  </a:lnTo>
                  <a:lnTo>
                    <a:pt x="2308229" y="1009959"/>
                  </a:lnTo>
                  <a:lnTo>
                    <a:pt x="2231766" y="1011101"/>
                  </a:lnTo>
                  <a:lnTo>
                    <a:pt x="2156035" y="1012442"/>
                  </a:lnTo>
                  <a:lnTo>
                    <a:pt x="2081068" y="1013978"/>
                  </a:lnTo>
                  <a:lnTo>
                    <a:pt x="2006895" y="1015706"/>
                  </a:lnTo>
                  <a:lnTo>
                    <a:pt x="1933550" y="1017625"/>
                  </a:lnTo>
                  <a:lnTo>
                    <a:pt x="1861062" y="1019729"/>
                  </a:lnTo>
                  <a:lnTo>
                    <a:pt x="1789465" y="1022017"/>
                  </a:lnTo>
                  <a:lnTo>
                    <a:pt x="1718789" y="1024487"/>
                  </a:lnTo>
                  <a:lnTo>
                    <a:pt x="1649067" y="1027134"/>
                  </a:lnTo>
                  <a:lnTo>
                    <a:pt x="1580329" y="1029955"/>
                  </a:lnTo>
                  <a:lnTo>
                    <a:pt x="1512608" y="1032949"/>
                  </a:lnTo>
                  <a:lnTo>
                    <a:pt x="1445934" y="1036112"/>
                  </a:lnTo>
                  <a:lnTo>
                    <a:pt x="1380341" y="1039442"/>
                  </a:lnTo>
                  <a:lnTo>
                    <a:pt x="1315858" y="1042934"/>
                  </a:lnTo>
                  <a:lnTo>
                    <a:pt x="1252518" y="1046587"/>
                  </a:lnTo>
                  <a:lnTo>
                    <a:pt x="1190353" y="1050397"/>
                  </a:lnTo>
                  <a:lnTo>
                    <a:pt x="1129393" y="1054362"/>
                  </a:lnTo>
                  <a:lnTo>
                    <a:pt x="1069671" y="1058479"/>
                  </a:lnTo>
                  <a:lnTo>
                    <a:pt x="1011219" y="1062744"/>
                  </a:lnTo>
                  <a:lnTo>
                    <a:pt x="954067" y="1067155"/>
                  </a:lnTo>
                  <a:lnTo>
                    <a:pt x="898248" y="1071709"/>
                  </a:lnTo>
                  <a:lnTo>
                    <a:pt x="843792" y="1076403"/>
                  </a:lnTo>
                  <a:lnTo>
                    <a:pt x="790733" y="1081233"/>
                  </a:lnTo>
                  <a:lnTo>
                    <a:pt x="739100" y="1086198"/>
                  </a:lnTo>
                  <a:lnTo>
                    <a:pt x="688927" y="1091294"/>
                  </a:lnTo>
                  <a:lnTo>
                    <a:pt x="640243" y="1096519"/>
                  </a:lnTo>
                  <a:lnTo>
                    <a:pt x="593082" y="1101869"/>
                  </a:lnTo>
                  <a:lnTo>
                    <a:pt x="547475" y="1107341"/>
                  </a:lnTo>
                  <a:lnTo>
                    <a:pt x="503453" y="1112933"/>
                  </a:lnTo>
                  <a:lnTo>
                    <a:pt x="461047" y="1118641"/>
                  </a:lnTo>
                  <a:lnTo>
                    <a:pt x="420290" y="1124463"/>
                  </a:lnTo>
                  <a:lnTo>
                    <a:pt x="381213" y="1130396"/>
                  </a:lnTo>
                  <a:lnTo>
                    <a:pt x="308226" y="1142583"/>
                  </a:lnTo>
                  <a:lnTo>
                    <a:pt x="242339" y="1155178"/>
                  </a:lnTo>
                  <a:lnTo>
                    <a:pt x="183804" y="1168158"/>
                  </a:lnTo>
                  <a:lnTo>
                    <a:pt x="132874" y="1181499"/>
                  </a:lnTo>
                  <a:lnTo>
                    <a:pt x="89802" y="1195178"/>
                  </a:lnTo>
                  <a:lnTo>
                    <a:pt x="40480" y="1216281"/>
                  </a:lnTo>
                  <a:lnTo>
                    <a:pt x="4582" y="1245383"/>
                  </a:lnTo>
                  <a:lnTo>
                    <a:pt x="0" y="1260296"/>
                  </a:lnTo>
                  <a:lnTo>
                    <a:pt x="1150" y="1267700"/>
                  </a:lnTo>
                  <a:lnTo>
                    <a:pt x="28243" y="1296761"/>
                  </a:lnTo>
                  <a:lnTo>
                    <a:pt x="71291" y="1317890"/>
                  </a:lnTo>
                  <a:lnTo>
                    <a:pt x="110340" y="1331615"/>
                  </a:lnTo>
                  <a:lnTo>
                    <a:pt x="157372" y="1345023"/>
                  </a:lnTo>
                  <a:lnTo>
                    <a:pt x="212136" y="1358090"/>
                  </a:lnTo>
                  <a:lnTo>
                    <a:pt x="274379" y="1370793"/>
                  </a:lnTo>
                  <a:lnTo>
                    <a:pt x="343848" y="1383107"/>
                  </a:lnTo>
                  <a:lnTo>
                    <a:pt x="420290" y="1395010"/>
                  </a:lnTo>
                  <a:lnTo>
                    <a:pt x="461047" y="1400799"/>
                  </a:lnTo>
                  <a:lnTo>
                    <a:pt x="503453" y="1406476"/>
                  </a:lnTo>
                  <a:lnTo>
                    <a:pt x="547475" y="1412039"/>
                  </a:lnTo>
                  <a:lnTo>
                    <a:pt x="593082" y="1417484"/>
                  </a:lnTo>
                  <a:lnTo>
                    <a:pt x="640243" y="1422808"/>
                  </a:lnTo>
                  <a:lnTo>
                    <a:pt x="688927" y="1428008"/>
                  </a:lnTo>
                  <a:lnTo>
                    <a:pt x="739100" y="1433082"/>
                  </a:lnTo>
                  <a:lnTo>
                    <a:pt x="790733" y="1438025"/>
                  </a:lnTo>
                  <a:lnTo>
                    <a:pt x="843792" y="1442836"/>
                  </a:lnTo>
                  <a:lnTo>
                    <a:pt x="898248" y="1447512"/>
                  </a:lnTo>
                  <a:lnTo>
                    <a:pt x="954067" y="1452049"/>
                  </a:lnTo>
                  <a:lnTo>
                    <a:pt x="1011219" y="1456444"/>
                  </a:lnTo>
                  <a:lnTo>
                    <a:pt x="1069671" y="1460695"/>
                  </a:lnTo>
                  <a:lnTo>
                    <a:pt x="1129393" y="1464798"/>
                  </a:lnTo>
                  <a:lnTo>
                    <a:pt x="1190353" y="1468751"/>
                  </a:lnTo>
                  <a:lnTo>
                    <a:pt x="1252518" y="1472550"/>
                  </a:lnTo>
                  <a:lnTo>
                    <a:pt x="1315858" y="1476193"/>
                  </a:lnTo>
                  <a:lnTo>
                    <a:pt x="1380341" y="1479677"/>
                  </a:lnTo>
                  <a:lnTo>
                    <a:pt x="1445934" y="1482998"/>
                  </a:lnTo>
                  <a:lnTo>
                    <a:pt x="1512608" y="1486154"/>
                  </a:lnTo>
                  <a:lnTo>
                    <a:pt x="1580329" y="1489142"/>
                  </a:lnTo>
                  <a:lnTo>
                    <a:pt x="1649067" y="1491958"/>
                  </a:lnTo>
                  <a:lnTo>
                    <a:pt x="1718789" y="1494601"/>
                  </a:lnTo>
                  <a:lnTo>
                    <a:pt x="1789465" y="1497066"/>
                  </a:lnTo>
                  <a:lnTo>
                    <a:pt x="1861062" y="1499351"/>
                  </a:lnTo>
                  <a:lnTo>
                    <a:pt x="1933550" y="1501452"/>
                  </a:lnTo>
                  <a:lnTo>
                    <a:pt x="2006895" y="1503368"/>
                  </a:lnTo>
                  <a:lnTo>
                    <a:pt x="2081068" y="1505095"/>
                  </a:lnTo>
                  <a:lnTo>
                    <a:pt x="2156035" y="1506629"/>
                  </a:lnTo>
                  <a:lnTo>
                    <a:pt x="2231766" y="1507969"/>
                  </a:lnTo>
                  <a:lnTo>
                    <a:pt x="2308229" y="1509111"/>
                  </a:lnTo>
                  <a:lnTo>
                    <a:pt x="2385393" y="1510051"/>
                  </a:lnTo>
                  <a:lnTo>
                    <a:pt x="2463225" y="1510788"/>
                  </a:lnTo>
                  <a:lnTo>
                    <a:pt x="2541694" y="1511318"/>
                  </a:lnTo>
                  <a:lnTo>
                    <a:pt x="2620769" y="1511638"/>
                  </a:lnTo>
                  <a:lnTo>
                    <a:pt x="2700417" y="1511746"/>
                  </a:lnTo>
                  <a:lnTo>
                    <a:pt x="2779987" y="1511638"/>
                  </a:lnTo>
                  <a:lnTo>
                    <a:pt x="2858989" y="1511318"/>
                  </a:lnTo>
                  <a:lnTo>
                    <a:pt x="2937391" y="1510788"/>
                  </a:lnTo>
                  <a:lnTo>
                    <a:pt x="3015160" y="1510051"/>
                  </a:lnTo>
                  <a:lnTo>
                    <a:pt x="3092267" y="1509111"/>
                  </a:lnTo>
                  <a:lnTo>
                    <a:pt x="3168678" y="1507969"/>
                  </a:lnTo>
                  <a:lnTo>
                    <a:pt x="3244362" y="1506629"/>
                  </a:lnTo>
                  <a:lnTo>
                    <a:pt x="3319287" y="1505095"/>
                  </a:lnTo>
                  <a:lnTo>
                    <a:pt x="3393422" y="1503368"/>
                  </a:lnTo>
                  <a:lnTo>
                    <a:pt x="3466734" y="1501452"/>
                  </a:lnTo>
                  <a:lnTo>
                    <a:pt x="3539192" y="1499351"/>
                  </a:lnTo>
                  <a:lnTo>
                    <a:pt x="3610765" y="1497066"/>
                  </a:lnTo>
                  <a:lnTo>
                    <a:pt x="3681419" y="1494601"/>
                  </a:lnTo>
                  <a:lnTo>
                    <a:pt x="3751125" y="1491958"/>
                  </a:lnTo>
                  <a:lnTo>
                    <a:pt x="3819849" y="1489142"/>
                  </a:lnTo>
                  <a:lnTo>
                    <a:pt x="3887560" y="1486154"/>
                  </a:lnTo>
                  <a:lnTo>
                    <a:pt x="3954227" y="1482998"/>
                  </a:lnTo>
                  <a:lnTo>
                    <a:pt x="4019817" y="1479677"/>
                  </a:lnTo>
                  <a:lnTo>
                    <a:pt x="4084300" y="1476193"/>
                  </a:lnTo>
                  <a:lnTo>
                    <a:pt x="4147642" y="1472550"/>
                  </a:lnTo>
                  <a:lnTo>
                    <a:pt x="4209812" y="1468751"/>
                  </a:lnTo>
                  <a:lnTo>
                    <a:pt x="4270779" y="1464798"/>
                  </a:lnTo>
                  <a:lnTo>
                    <a:pt x="4330511" y="1460695"/>
                  </a:lnTo>
                  <a:lnTo>
                    <a:pt x="4388976" y="1456444"/>
                  </a:lnTo>
                  <a:lnTo>
                    <a:pt x="4446142" y="1452049"/>
                  </a:lnTo>
                  <a:lnTo>
                    <a:pt x="4501978" y="1447512"/>
                  </a:lnTo>
                  <a:lnTo>
                    <a:pt x="4556451" y="1442836"/>
                  </a:lnTo>
                  <a:lnTo>
                    <a:pt x="4609530" y="1438025"/>
                  </a:lnTo>
                  <a:lnTo>
                    <a:pt x="4661184" y="1433082"/>
                  </a:lnTo>
                  <a:lnTo>
                    <a:pt x="4711380" y="1428008"/>
                  </a:lnTo>
                  <a:lnTo>
                    <a:pt x="4760087" y="1422808"/>
                  </a:lnTo>
                  <a:lnTo>
                    <a:pt x="4807272" y="1417484"/>
                  </a:lnTo>
                  <a:lnTo>
                    <a:pt x="4852905" y="1412039"/>
                  </a:lnTo>
                  <a:lnTo>
                    <a:pt x="4896954" y="1406476"/>
                  </a:lnTo>
                  <a:lnTo>
                    <a:pt x="4939386" y="1400799"/>
                  </a:lnTo>
                  <a:lnTo>
                    <a:pt x="4980169" y="1395010"/>
                  </a:lnTo>
                  <a:lnTo>
                    <a:pt x="5019273" y="1389111"/>
                  </a:lnTo>
                  <a:lnTo>
                    <a:pt x="5092315" y="1377000"/>
                  </a:lnTo>
                  <a:lnTo>
                    <a:pt x="5158256" y="1364488"/>
                  </a:lnTo>
                  <a:lnTo>
                    <a:pt x="5216842" y="1351601"/>
                  </a:lnTo>
                  <a:lnTo>
                    <a:pt x="5267819" y="1338360"/>
                  </a:lnTo>
                  <a:lnTo>
                    <a:pt x="5310934" y="1324791"/>
                  </a:lnTo>
                  <a:lnTo>
                    <a:pt x="5360307" y="1303872"/>
                  </a:lnTo>
                  <a:lnTo>
                    <a:pt x="5396247" y="1275051"/>
                  </a:lnTo>
                  <a:lnTo>
                    <a:pt x="5400835" y="1260296"/>
                  </a:lnTo>
                  <a:lnTo>
                    <a:pt x="5399683" y="1252812"/>
                  </a:lnTo>
                  <a:lnTo>
                    <a:pt x="5372558" y="1223459"/>
                  </a:lnTo>
                  <a:lnTo>
                    <a:pt x="5329463" y="1202138"/>
                  </a:lnTo>
                  <a:lnTo>
                    <a:pt x="5290375" y="1188298"/>
                  </a:lnTo>
                  <a:lnTo>
                    <a:pt x="5243297" y="1174784"/>
                  </a:lnTo>
                  <a:lnTo>
                    <a:pt x="5188484" y="1161621"/>
                  </a:lnTo>
                  <a:lnTo>
                    <a:pt x="5126189" y="1148831"/>
                  </a:lnTo>
                  <a:lnTo>
                    <a:pt x="5056666" y="1136437"/>
                  </a:lnTo>
                  <a:lnTo>
                    <a:pt x="4980169" y="1124463"/>
                  </a:lnTo>
                  <a:lnTo>
                    <a:pt x="4939386" y="1118641"/>
                  </a:lnTo>
                  <a:lnTo>
                    <a:pt x="4896954" y="1112933"/>
                  </a:lnTo>
                  <a:lnTo>
                    <a:pt x="4852905" y="1107341"/>
                  </a:lnTo>
                  <a:lnTo>
                    <a:pt x="4807272" y="1101869"/>
                  </a:lnTo>
                  <a:lnTo>
                    <a:pt x="4760087" y="1096519"/>
                  </a:lnTo>
                  <a:lnTo>
                    <a:pt x="4711380" y="1091294"/>
                  </a:lnTo>
                  <a:lnTo>
                    <a:pt x="4661184" y="1086198"/>
                  </a:lnTo>
                  <a:lnTo>
                    <a:pt x="4609530" y="1081233"/>
                  </a:lnTo>
                  <a:lnTo>
                    <a:pt x="4556451" y="1076403"/>
                  </a:lnTo>
                  <a:lnTo>
                    <a:pt x="4501978" y="1071709"/>
                  </a:lnTo>
                  <a:lnTo>
                    <a:pt x="4446142" y="1067155"/>
                  </a:lnTo>
                  <a:lnTo>
                    <a:pt x="4388976" y="1062744"/>
                  </a:lnTo>
                  <a:lnTo>
                    <a:pt x="4330511" y="1058479"/>
                  </a:lnTo>
                  <a:lnTo>
                    <a:pt x="4270779" y="1054362"/>
                  </a:lnTo>
                  <a:lnTo>
                    <a:pt x="4209812" y="1050397"/>
                  </a:lnTo>
                  <a:lnTo>
                    <a:pt x="4147642" y="1046587"/>
                  </a:lnTo>
                  <a:lnTo>
                    <a:pt x="4084300" y="1042934"/>
                  </a:lnTo>
                  <a:lnTo>
                    <a:pt x="4019817" y="1039442"/>
                  </a:lnTo>
                  <a:lnTo>
                    <a:pt x="3954227" y="1036112"/>
                  </a:lnTo>
                  <a:lnTo>
                    <a:pt x="3887560" y="1032949"/>
                  </a:lnTo>
                  <a:lnTo>
                    <a:pt x="3819849" y="1029955"/>
                  </a:lnTo>
                  <a:lnTo>
                    <a:pt x="3751125" y="1027134"/>
                  </a:lnTo>
                  <a:lnTo>
                    <a:pt x="3681419" y="1024487"/>
                  </a:lnTo>
                  <a:lnTo>
                    <a:pt x="3610765" y="1022017"/>
                  </a:lnTo>
                  <a:lnTo>
                    <a:pt x="3539192" y="1019729"/>
                  </a:lnTo>
                  <a:lnTo>
                    <a:pt x="3466734" y="1017625"/>
                  </a:lnTo>
                  <a:lnTo>
                    <a:pt x="3393422" y="1015706"/>
                  </a:lnTo>
                  <a:lnTo>
                    <a:pt x="3319287" y="1013978"/>
                  </a:lnTo>
                  <a:lnTo>
                    <a:pt x="3244362" y="1012442"/>
                  </a:lnTo>
                  <a:lnTo>
                    <a:pt x="3168678" y="1011101"/>
                  </a:lnTo>
                  <a:lnTo>
                    <a:pt x="3092267" y="1009959"/>
                  </a:lnTo>
                  <a:lnTo>
                    <a:pt x="3015160" y="1009017"/>
                  </a:lnTo>
                  <a:lnTo>
                    <a:pt x="2937391" y="1008280"/>
                  </a:lnTo>
                  <a:lnTo>
                    <a:pt x="2858989" y="1007750"/>
                  </a:lnTo>
                  <a:lnTo>
                    <a:pt x="2779987" y="1007430"/>
                  </a:lnTo>
                  <a:lnTo>
                    <a:pt x="2700417" y="1007322"/>
                  </a:lnTo>
                  <a:close/>
                </a:path>
                <a:path w="5473065" h="2879090">
                  <a:moveTo>
                    <a:pt x="2772042" y="2374295"/>
                  </a:moveTo>
                  <a:lnTo>
                    <a:pt x="2692394" y="2374402"/>
                  </a:lnTo>
                  <a:lnTo>
                    <a:pt x="2613319" y="2374722"/>
                  </a:lnTo>
                  <a:lnTo>
                    <a:pt x="2534850" y="2375252"/>
                  </a:lnTo>
                  <a:lnTo>
                    <a:pt x="2457018" y="2375989"/>
                  </a:lnTo>
                  <a:lnTo>
                    <a:pt x="2379854" y="2376930"/>
                  </a:lnTo>
                  <a:lnTo>
                    <a:pt x="2303391" y="2378071"/>
                  </a:lnTo>
                  <a:lnTo>
                    <a:pt x="2227660" y="2379411"/>
                  </a:lnTo>
                  <a:lnTo>
                    <a:pt x="2152693" y="2380946"/>
                  </a:lnTo>
                  <a:lnTo>
                    <a:pt x="2078520" y="2382672"/>
                  </a:lnTo>
                  <a:lnTo>
                    <a:pt x="2005175" y="2384588"/>
                  </a:lnTo>
                  <a:lnTo>
                    <a:pt x="1932687" y="2386690"/>
                  </a:lnTo>
                  <a:lnTo>
                    <a:pt x="1861090" y="2388975"/>
                  </a:lnTo>
                  <a:lnTo>
                    <a:pt x="1790414" y="2391440"/>
                  </a:lnTo>
                  <a:lnTo>
                    <a:pt x="1720692" y="2394082"/>
                  </a:lnTo>
                  <a:lnTo>
                    <a:pt x="1651954" y="2396898"/>
                  </a:lnTo>
                  <a:lnTo>
                    <a:pt x="1584233" y="2399886"/>
                  </a:lnTo>
                  <a:lnTo>
                    <a:pt x="1517559" y="2403042"/>
                  </a:lnTo>
                  <a:lnTo>
                    <a:pt x="1451966" y="2406363"/>
                  </a:lnTo>
                  <a:lnTo>
                    <a:pt x="1387483" y="2409847"/>
                  </a:lnTo>
                  <a:lnTo>
                    <a:pt x="1324143" y="2413490"/>
                  </a:lnTo>
                  <a:lnTo>
                    <a:pt x="1261978" y="2417289"/>
                  </a:lnTo>
                  <a:lnTo>
                    <a:pt x="1201018" y="2421242"/>
                  </a:lnTo>
                  <a:lnTo>
                    <a:pt x="1141297" y="2425345"/>
                  </a:lnTo>
                  <a:lnTo>
                    <a:pt x="1082844" y="2429596"/>
                  </a:lnTo>
                  <a:lnTo>
                    <a:pt x="1025692" y="2433992"/>
                  </a:lnTo>
                  <a:lnTo>
                    <a:pt x="969873" y="2438528"/>
                  </a:lnTo>
                  <a:lnTo>
                    <a:pt x="915417" y="2443204"/>
                  </a:lnTo>
                  <a:lnTo>
                    <a:pt x="862358" y="2448015"/>
                  </a:lnTo>
                  <a:lnTo>
                    <a:pt x="810725" y="2452959"/>
                  </a:lnTo>
                  <a:lnTo>
                    <a:pt x="760552" y="2458032"/>
                  </a:lnTo>
                  <a:lnTo>
                    <a:pt x="711869" y="2463233"/>
                  </a:lnTo>
                  <a:lnTo>
                    <a:pt x="664707" y="2468557"/>
                  </a:lnTo>
                  <a:lnTo>
                    <a:pt x="619100" y="2474001"/>
                  </a:lnTo>
                  <a:lnTo>
                    <a:pt x="575078" y="2479564"/>
                  </a:lnTo>
                  <a:lnTo>
                    <a:pt x="532672" y="2485241"/>
                  </a:lnTo>
                  <a:lnTo>
                    <a:pt x="491915" y="2491031"/>
                  </a:lnTo>
                  <a:lnTo>
                    <a:pt x="452839" y="2496929"/>
                  </a:lnTo>
                  <a:lnTo>
                    <a:pt x="379851" y="2509040"/>
                  </a:lnTo>
                  <a:lnTo>
                    <a:pt x="313964" y="2521552"/>
                  </a:lnTo>
                  <a:lnTo>
                    <a:pt x="255429" y="2534440"/>
                  </a:lnTo>
                  <a:lnTo>
                    <a:pt x="204499" y="2547680"/>
                  </a:lnTo>
                  <a:lnTo>
                    <a:pt x="161427" y="2561250"/>
                  </a:lnTo>
                  <a:lnTo>
                    <a:pt x="112105" y="2582168"/>
                  </a:lnTo>
                  <a:lnTo>
                    <a:pt x="76207" y="2610989"/>
                  </a:lnTo>
                  <a:lnTo>
                    <a:pt x="71625" y="2625744"/>
                  </a:lnTo>
                  <a:lnTo>
                    <a:pt x="72775" y="2633228"/>
                  </a:lnTo>
                  <a:lnTo>
                    <a:pt x="99868" y="2662582"/>
                  </a:lnTo>
                  <a:lnTo>
                    <a:pt x="142916" y="2683903"/>
                  </a:lnTo>
                  <a:lnTo>
                    <a:pt x="181965" y="2697743"/>
                  </a:lnTo>
                  <a:lnTo>
                    <a:pt x="228997" y="2711256"/>
                  </a:lnTo>
                  <a:lnTo>
                    <a:pt x="283761" y="2724419"/>
                  </a:lnTo>
                  <a:lnTo>
                    <a:pt x="346004" y="2737209"/>
                  </a:lnTo>
                  <a:lnTo>
                    <a:pt x="415473" y="2749603"/>
                  </a:lnTo>
                  <a:lnTo>
                    <a:pt x="491915" y="2761577"/>
                  </a:lnTo>
                  <a:lnTo>
                    <a:pt x="532672" y="2767399"/>
                  </a:lnTo>
                  <a:lnTo>
                    <a:pt x="575078" y="2773108"/>
                  </a:lnTo>
                  <a:lnTo>
                    <a:pt x="619100" y="2778699"/>
                  </a:lnTo>
                  <a:lnTo>
                    <a:pt x="664707" y="2784172"/>
                  </a:lnTo>
                  <a:lnTo>
                    <a:pt x="711869" y="2789521"/>
                  </a:lnTo>
                  <a:lnTo>
                    <a:pt x="760552" y="2794746"/>
                  </a:lnTo>
                  <a:lnTo>
                    <a:pt x="810725" y="2799842"/>
                  </a:lnTo>
                  <a:lnTo>
                    <a:pt x="862358" y="2804807"/>
                  </a:lnTo>
                  <a:lnTo>
                    <a:pt x="915417" y="2809638"/>
                  </a:lnTo>
                  <a:lnTo>
                    <a:pt x="969873" y="2814332"/>
                  </a:lnTo>
                  <a:lnTo>
                    <a:pt x="1025692" y="2818885"/>
                  </a:lnTo>
                  <a:lnTo>
                    <a:pt x="1082844" y="2823296"/>
                  </a:lnTo>
                  <a:lnTo>
                    <a:pt x="1141297" y="2827562"/>
                  </a:lnTo>
                  <a:lnTo>
                    <a:pt x="1201018" y="2831678"/>
                  </a:lnTo>
                  <a:lnTo>
                    <a:pt x="1261978" y="2835643"/>
                  </a:lnTo>
                  <a:lnTo>
                    <a:pt x="1324143" y="2839453"/>
                  </a:lnTo>
                  <a:lnTo>
                    <a:pt x="1387483" y="2843106"/>
                  </a:lnTo>
                  <a:lnTo>
                    <a:pt x="1451966" y="2846599"/>
                  </a:lnTo>
                  <a:lnTo>
                    <a:pt x="1517559" y="2849928"/>
                  </a:lnTo>
                  <a:lnTo>
                    <a:pt x="1584233" y="2853091"/>
                  </a:lnTo>
                  <a:lnTo>
                    <a:pt x="1651954" y="2856085"/>
                  </a:lnTo>
                  <a:lnTo>
                    <a:pt x="1720692" y="2858907"/>
                  </a:lnTo>
                  <a:lnTo>
                    <a:pt x="1790414" y="2861554"/>
                  </a:lnTo>
                  <a:lnTo>
                    <a:pt x="1861090" y="2864023"/>
                  </a:lnTo>
                  <a:lnTo>
                    <a:pt x="1932687" y="2866311"/>
                  </a:lnTo>
                  <a:lnTo>
                    <a:pt x="2005175" y="2868416"/>
                  </a:lnTo>
                  <a:lnTo>
                    <a:pt x="2078520" y="2870334"/>
                  </a:lnTo>
                  <a:lnTo>
                    <a:pt x="2152693" y="2872062"/>
                  </a:lnTo>
                  <a:lnTo>
                    <a:pt x="2227660" y="2873599"/>
                  </a:lnTo>
                  <a:lnTo>
                    <a:pt x="2303391" y="2874939"/>
                  </a:lnTo>
                  <a:lnTo>
                    <a:pt x="2379854" y="2876082"/>
                  </a:lnTo>
                  <a:lnTo>
                    <a:pt x="2457018" y="2877023"/>
                  </a:lnTo>
                  <a:lnTo>
                    <a:pt x="2534850" y="2877760"/>
                  </a:lnTo>
                  <a:lnTo>
                    <a:pt x="2613319" y="2878290"/>
                  </a:lnTo>
                  <a:lnTo>
                    <a:pt x="2692394" y="2878611"/>
                  </a:lnTo>
                  <a:lnTo>
                    <a:pt x="2772042" y="2878718"/>
                  </a:lnTo>
                  <a:lnTo>
                    <a:pt x="2851612" y="2878611"/>
                  </a:lnTo>
                  <a:lnTo>
                    <a:pt x="2930614" y="2878290"/>
                  </a:lnTo>
                  <a:lnTo>
                    <a:pt x="3009016" y="2877760"/>
                  </a:lnTo>
                  <a:lnTo>
                    <a:pt x="3086785" y="2877023"/>
                  </a:lnTo>
                  <a:lnTo>
                    <a:pt x="3163892" y="2876082"/>
                  </a:lnTo>
                  <a:lnTo>
                    <a:pt x="3240303" y="2874939"/>
                  </a:lnTo>
                  <a:lnTo>
                    <a:pt x="3315987" y="2873599"/>
                  </a:lnTo>
                  <a:lnTo>
                    <a:pt x="3390912" y="2872062"/>
                  </a:lnTo>
                  <a:lnTo>
                    <a:pt x="3465047" y="2870334"/>
                  </a:lnTo>
                  <a:lnTo>
                    <a:pt x="3538359" y="2868416"/>
                  </a:lnTo>
                  <a:lnTo>
                    <a:pt x="3610817" y="2866311"/>
                  </a:lnTo>
                  <a:lnTo>
                    <a:pt x="3682390" y="2864023"/>
                  </a:lnTo>
                  <a:lnTo>
                    <a:pt x="3753044" y="2861554"/>
                  </a:lnTo>
                  <a:lnTo>
                    <a:pt x="3822750" y="2858907"/>
                  </a:lnTo>
                  <a:lnTo>
                    <a:pt x="3891474" y="2856085"/>
                  </a:lnTo>
                  <a:lnTo>
                    <a:pt x="3959185" y="2853091"/>
                  </a:lnTo>
                  <a:lnTo>
                    <a:pt x="4025852" y="2849928"/>
                  </a:lnTo>
                  <a:lnTo>
                    <a:pt x="4091442" y="2846599"/>
                  </a:lnTo>
                  <a:lnTo>
                    <a:pt x="4155925" y="2843106"/>
                  </a:lnTo>
                  <a:lnTo>
                    <a:pt x="4219267" y="2839453"/>
                  </a:lnTo>
                  <a:lnTo>
                    <a:pt x="4281437" y="2835643"/>
                  </a:lnTo>
                  <a:lnTo>
                    <a:pt x="4342404" y="2831678"/>
                  </a:lnTo>
                  <a:lnTo>
                    <a:pt x="4402136" y="2827562"/>
                  </a:lnTo>
                  <a:lnTo>
                    <a:pt x="4460601" y="2823296"/>
                  </a:lnTo>
                  <a:lnTo>
                    <a:pt x="4517767" y="2818885"/>
                  </a:lnTo>
                  <a:lnTo>
                    <a:pt x="4573603" y="2814332"/>
                  </a:lnTo>
                  <a:lnTo>
                    <a:pt x="4628076" y="2809638"/>
                  </a:lnTo>
                  <a:lnTo>
                    <a:pt x="4681155" y="2804807"/>
                  </a:lnTo>
                  <a:lnTo>
                    <a:pt x="4732809" y="2799842"/>
                  </a:lnTo>
                  <a:lnTo>
                    <a:pt x="4783005" y="2794746"/>
                  </a:lnTo>
                  <a:lnTo>
                    <a:pt x="4831712" y="2789521"/>
                  </a:lnTo>
                  <a:lnTo>
                    <a:pt x="4878897" y="2784172"/>
                  </a:lnTo>
                  <a:lnTo>
                    <a:pt x="4924530" y="2778699"/>
                  </a:lnTo>
                  <a:lnTo>
                    <a:pt x="4968579" y="2773108"/>
                  </a:lnTo>
                  <a:lnTo>
                    <a:pt x="5011011" y="2767399"/>
                  </a:lnTo>
                  <a:lnTo>
                    <a:pt x="5051794" y="2761577"/>
                  </a:lnTo>
                  <a:lnTo>
                    <a:pt x="5090898" y="2755644"/>
                  </a:lnTo>
                  <a:lnTo>
                    <a:pt x="5163940" y="2743457"/>
                  </a:lnTo>
                  <a:lnTo>
                    <a:pt x="5229881" y="2730863"/>
                  </a:lnTo>
                  <a:lnTo>
                    <a:pt x="5288467" y="2717883"/>
                  </a:lnTo>
                  <a:lnTo>
                    <a:pt x="5339444" y="2704542"/>
                  </a:lnTo>
                  <a:lnTo>
                    <a:pt x="5382559" y="2690862"/>
                  </a:lnTo>
                  <a:lnTo>
                    <a:pt x="5431932" y="2669760"/>
                  </a:lnTo>
                  <a:lnTo>
                    <a:pt x="5467872" y="2640657"/>
                  </a:lnTo>
                  <a:lnTo>
                    <a:pt x="5472460" y="2625744"/>
                  </a:lnTo>
                  <a:lnTo>
                    <a:pt x="5471308" y="2618340"/>
                  </a:lnTo>
                  <a:lnTo>
                    <a:pt x="5444184" y="2589280"/>
                  </a:lnTo>
                  <a:lnTo>
                    <a:pt x="5401088" y="2568150"/>
                  </a:lnTo>
                  <a:lnTo>
                    <a:pt x="5362000" y="2554425"/>
                  </a:lnTo>
                  <a:lnTo>
                    <a:pt x="5314923" y="2541017"/>
                  </a:lnTo>
                  <a:lnTo>
                    <a:pt x="5260109" y="2527950"/>
                  </a:lnTo>
                  <a:lnTo>
                    <a:pt x="5197814" y="2515248"/>
                  </a:lnTo>
                  <a:lnTo>
                    <a:pt x="5128291" y="2502933"/>
                  </a:lnTo>
                  <a:lnTo>
                    <a:pt x="5051794" y="2491031"/>
                  </a:lnTo>
                  <a:lnTo>
                    <a:pt x="5011011" y="2485241"/>
                  </a:lnTo>
                  <a:lnTo>
                    <a:pt x="4968579" y="2479564"/>
                  </a:lnTo>
                  <a:lnTo>
                    <a:pt x="4924530" y="2474001"/>
                  </a:lnTo>
                  <a:lnTo>
                    <a:pt x="4878897" y="2468557"/>
                  </a:lnTo>
                  <a:lnTo>
                    <a:pt x="4831712" y="2463233"/>
                  </a:lnTo>
                  <a:lnTo>
                    <a:pt x="4783005" y="2458032"/>
                  </a:lnTo>
                  <a:lnTo>
                    <a:pt x="4732809" y="2452959"/>
                  </a:lnTo>
                  <a:lnTo>
                    <a:pt x="4681155" y="2448015"/>
                  </a:lnTo>
                  <a:lnTo>
                    <a:pt x="4628076" y="2443204"/>
                  </a:lnTo>
                  <a:lnTo>
                    <a:pt x="4573603" y="2438528"/>
                  </a:lnTo>
                  <a:lnTo>
                    <a:pt x="4517767" y="2433992"/>
                  </a:lnTo>
                  <a:lnTo>
                    <a:pt x="4460601" y="2429596"/>
                  </a:lnTo>
                  <a:lnTo>
                    <a:pt x="4402136" y="2425345"/>
                  </a:lnTo>
                  <a:lnTo>
                    <a:pt x="4342404" y="2421242"/>
                  </a:lnTo>
                  <a:lnTo>
                    <a:pt x="4281437" y="2417289"/>
                  </a:lnTo>
                  <a:lnTo>
                    <a:pt x="4219267" y="2413490"/>
                  </a:lnTo>
                  <a:lnTo>
                    <a:pt x="4155925" y="2409847"/>
                  </a:lnTo>
                  <a:lnTo>
                    <a:pt x="4091442" y="2406363"/>
                  </a:lnTo>
                  <a:lnTo>
                    <a:pt x="4025852" y="2403042"/>
                  </a:lnTo>
                  <a:lnTo>
                    <a:pt x="3959185" y="2399886"/>
                  </a:lnTo>
                  <a:lnTo>
                    <a:pt x="3891474" y="2396898"/>
                  </a:lnTo>
                  <a:lnTo>
                    <a:pt x="3822750" y="2394082"/>
                  </a:lnTo>
                  <a:lnTo>
                    <a:pt x="3753044" y="2391440"/>
                  </a:lnTo>
                  <a:lnTo>
                    <a:pt x="3682390" y="2388975"/>
                  </a:lnTo>
                  <a:lnTo>
                    <a:pt x="3610817" y="2386690"/>
                  </a:lnTo>
                  <a:lnTo>
                    <a:pt x="3538359" y="2384588"/>
                  </a:lnTo>
                  <a:lnTo>
                    <a:pt x="3465047" y="2382672"/>
                  </a:lnTo>
                  <a:lnTo>
                    <a:pt x="3390912" y="2380946"/>
                  </a:lnTo>
                  <a:lnTo>
                    <a:pt x="3315987" y="2379411"/>
                  </a:lnTo>
                  <a:lnTo>
                    <a:pt x="3240303" y="2378071"/>
                  </a:lnTo>
                  <a:lnTo>
                    <a:pt x="3163892" y="2376930"/>
                  </a:lnTo>
                  <a:lnTo>
                    <a:pt x="3086785" y="2375989"/>
                  </a:lnTo>
                  <a:lnTo>
                    <a:pt x="3009016" y="2375252"/>
                  </a:lnTo>
                  <a:lnTo>
                    <a:pt x="2930614" y="2374722"/>
                  </a:lnTo>
                  <a:lnTo>
                    <a:pt x="2851612" y="2374402"/>
                  </a:lnTo>
                  <a:lnTo>
                    <a:pt x="2772042" y="2374295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791" y="598423"/>
            <a:ext cx="539496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40"/>
              </a:lnSpc>
              <a:spcBef>
                <a:spcPts val="105"/>
              </a:spcBef>
            </a:pPr>
            <a:r>
              <a:rPr sz="3200" dirty="0"/>
              <a:t>NTC</a:t>
            </a:r>
            <a:r>
              <a:rPr sz="3200" spc="-45" dirty="0"/>
              <a:t> </a:t>
            </a:r>
            <a:r>
              <a:rPr sz="3200" spc="-10" dirty="0"/>
              <a:t>4552-1</a:t>
            </a:r>
            <a:endParaRPr sz="3200"/>
          </a:p>
          <a:p>
            <a:pPr marL="12700">
              <a:lnSpc>
                <a:spcPct val="100000"/>
              </a:lnSpc>
            </a:pPr>
            <a:r>
              <a:rPr sz="3200" spc="-5" dirty="0"/>
              <a:t>Evaluación</a:t>
            </a:r>
            <a:r>
              <a:rPr sz="3200" spc="-30" dirty="0"/>
              <a:t> </a:t>
            </a:r>
            <a:r>
              <a:rPr sz="3200" spc="-10" dirty="0"/>
              <a:t>del</a:t>
            </a:r>
            <a:r>
              <a:rPr sz="3200" spc="-25" dirty="0"/>
              <a:t> </a:t>
            </a:r>
            <a:r>
              <a:rPr sz="3200" spc="-5" dirty="0"/>
              <a:t>nivel</a:t>
            </a:r>
            <a:r>
              <a:rPr sz="3200" spc="-25" dirty="0"/>
              <a:t> </a:t>
            </a:r>
            <a:r>
              <a:rPr sz="3200" spc="-5" dirty="0"/>
              <a:t>de</a:t>
            </a:r>
            <a:r>
              <a:rPr sz="3200" spc="-30" dirty="0"/>
              <a:t> </a:t>
            </a:r>
            <a:r>
              <a:rPr sz="3200" spc="-5" dirty="0"/>
              <a:t>riesgo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1334521" y="2258058"/>
            <a:ext cx="2019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NIVEL</a:t>
            </a:r>
            <a:r>
              <a:rPr sz="18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RIESGO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4051" y="2258058"/>
            <a:ext cx="3238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ACCIONES</a:t>
            </a:r>
            <a:r>
              <a:rPr sz="18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RECOMENDADAS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2365" y="2946830"/>
            <a:ext cx="622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BAJ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47621" y="2672510"/>
            <a:ext cx="3670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 de Protección Interno (SPI)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3675" y="3038270"/>
            <a:ext cx="493712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726564" marR="5080" indent="-1714500">
              <a:lnSpc>
                <a:spcPct val="100600"/>
              </a:lnSpc>
              <a:spcBef>
                <a:spcPts val="85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Cableado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y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PT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según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NEC,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IEEE1100.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IEC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364,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IEC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61000-5-2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6328" y="3952670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ME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D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IO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7621" y="3678350"/>
            <a:ext cx="3670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 de Protección Interno (SPI)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13675" y="4044110"/>
            <a:ext cx="49371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6564" marR="5080" indent="-17145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Cableado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y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PT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según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NEC,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IEEE1100.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IEC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364,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IEC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61000-5-2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65401" y="4592750"/>
            <a:ext cx="3834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marR="5080" indent="-82550">
              <a:lnSpc>
                <a:spcPct val="1333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 de Protección Externo (SPE)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 de Protección Interno (SPI)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2365" y="5600190"/>
            <a:ext cx="62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L</a:t>
            </a:r>
            <a:r>
              <a:rPr sz="1800" spc="10" dirty="0">
                <a:solidFill>
                  <a:srgbClr val="00952F"/>
                </a:solidFill>
                <a:latin typeface="Arial MT"/>
                <a:cs typeface="Arial MT"/>
              </a:rPr>
              <a:t>T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13446" y="5417310"/>
            <a:ext cx="49371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6564" marR="5080" indent="-17145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Cableado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y</a:t>
            </a:r>
            <a:r>
              <a:rPr sz="1800" spc="-3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PT</a:t>
            </a:r>
            <a:r>
              <a:rPr sz="1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según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NEC,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IEEE1100.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 IEC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364, </a:t>
            </a:r>
            <a:r>
              <a:rPr sz="1800" spc="-484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IEC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61000-5-2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65172" y="5965950"/>
            <a:ext cx="3834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lnSpc>
                <a:spcPct val="133300"/>
              </a:lnSpc>
              <a:spcBef>
                <a:spcPts val="100"/>
              </a:spcBef>
            </a:pP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Sistema de Protección Externo (SPE) </a:t>
            </a:r>
            <a:r>
              <a:rPr sz="1800" spc="-49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Plan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Prevención</a:t>
            </a:r>
            <a:r>
              <a:rPr sz="1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16368"/>
                </a:solidFill>
                <a:latin typeface="Arial MT"/>
                <a:cs typeface="Arial MT"/>
              </a:rPr>
              <a:t>y</a:t>
            </a:r>
            <a:r>
              <a:rPr sz="1800" spc="-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16368"/>
                </a:solidFill>
                <a:latin typeface="Arial MT"/>
                <a:cs typeface="Arial MT"/>
              </a:rPr>
              <a:t>Contingencia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81" y="45718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26" y="6857720"/>
                </a:moveTo>
                <a:lnTo>
                  <a:pt x="9143626" y="0"/>
                </a:lnTo>
                <a:lnTo>
                  <a:pt x="0" y="0"/>
                </a:lnTo>
                <a:lnTo>
                  <a:pt x="0" y="6857720"/>
                </a:lnTo>
                <a:lnTo>
                  <a:pt x="9143626" y="6857720"/>
                </a:lnTo>
                <a:close/>
              </a:path>
            </a:pathLst>
          </a:custGeom>
          <a:solidFill>
            <a:srgbClr val="B00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5959" y="884935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Selección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de</a:t>
            </a:r>
            <a:r>
              <a:rPr spc="-2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un</a:t>
            </a:r>
            <a:r>
              <a:rPr spc="-2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DPS</a:t>
            </a:r>
          </a:p>
        </p:txBody>
      </p:sp>
      <p:sp>
        <p:nvSpPr>
          <p:cNvPr id="4" name="object 4"/>
          <p:cNvSpPr/>
          <p:nvPr/>
        </p:nvSpPr>
        <p:spPr>
          <a:xfrm>
            <a:off x="7320082" y="5857102"/>
            <a:ext cx="1711325" cy="836294"/>
          </a:xfrm>
          <a:custGeom>
            <a:avLst/>
            <a:gdLst/>
            <a:ahLst/>
            <a:cxnLst/>
            <a:rect l="l" t="t" r="r" b="b"/>
            <a:pathLst>
              <a:path w="1711325" h="836295">
                <a:moveTo>
                  <a:pt x="1262734" y="667520"/>
                </a:moveTo>
                <a:lnTo>
                  <a:pt x="1262734" y="258459"/>
                </a:lnTo>
                <a:lnTo>
                  <a:pt x="1201205" y="319774"/>
                </a:lnTo>
                <a:lnTo>
                  <a:pt x="1143105" y="372945"/>
                </a:lnTo>
                <a:lnTo>
                  <a:pt x="1099864" y="410401"/>
                </a:lnTo>
                <a:lnTo>
                  <a:pt x="1043190" y="453901"/>
                </a:lnTo>
                <a:lnTo>
                  <a:pt x="1000690" y="479284"/>
                </a:lnTo>
                <a:lnTo>
                  <a:pt x="955192" y="500058"/>
                </a:lnTo>
                <a:lnTo>
                  <a:pt x="906474" y="515566"/>
                </a:lnTo>
                <a:lnTo>
                  <a:pt x="854319" y="525148"/>
                </a:lnTo>
                <a:lnTo>
                  <a:pt x="807737" y="530903"/>
                </a:lnTo>
                <a:lnTo>
                  <a:pt x="761733" y="532145"/>
                </a:lnTo>
                <a:lnTo>
                  <a:pt x="716534" y="529043"/>
                </a:lnTo>
                <a:lnTo>
                  <a:pt x="672370" y="521766"/>
                </a:lnTo>
                <a:lnTo>
                  <a:pt x="629469" y="510484"/>
                </a:lnTo>
                <a:lnTo>
                  <a:pt x="588061" y="495367"/>
                </a:lnTo>
                <a:lnTo>
                  <a:pt x="548375" y="476583"/>
                </a:lnTo>
                <a:lnTo>
                  <a:pt x="510639" y="454302"/>
                </a:lnTo>
                <a:lnTo>
                  <a:pt x="475083" y="428694"/>
                </a:lnTo>
                <a:lnTo>
                  <a:pt x="441935" y="399927"/>
                </a:lnTo>
                <a:lnTo>
                  <a:pt x="411424" y="368171"/>
                </a:lnTo>
                <a:lnTo>
                  <a:pt x="383779" y="333596"/>
                </a:lnTo>
                <a:lnTo>
                  <a:pt x="359229" y="296370"/>
                </a:lnTo>
                <a:lnTo>
                  <a:pt x="338003" y="256664"/>
                </a:lnTo>
                <a:lnTo>
                  <a:pt x="320330" y="214646"/>
                </a:lnTo>
                <a:lnTo>
                  <a:pt x="306438" y="170486"/>
                </a:lnTo>
                <a:lnTo>
                  <a:pt x="296558" y="124353"/>
                </a:lnTo>
                <a:lnTo>
                  <a:pt x="280697" y="78452"/>
                </a:lnTo>
                <a:lnTo>
                  <a:pt x="253059" y="40963"/>
                </a:lnTo>
                <a:lnTo>
                  <a:pt x="216130" y="14081"/>
                </a:lnTo>
                <a:lnTo>
                  <a:pt x="172400" y="0"/>
                </a:lnTo>
                <a:lnTo>
                  <a:pt x="124353" y="914"/>
                </a:lnTo>
                <a:lnTo>
                  <a:pt x="78452" y="16775"/>
                </a:lnTo>
                <a:lnTo>
                  <a:pt x="40963" y="44413"/>
                </a:lnTo>
                <a:lnTo>
                  <a:pt x="14081" y="81341"/>
                </a:lnTo>
                <a:lnTo>
                  <a:pt x="0" y="125072"/>
                </a:lnTo>
                <a:lnTo>
                  <a:pt x="914" y="173119"/>
                </a:lnTo>
                <a:lnTo>
                  <a:pt x="9753" y="220456"/>
                </a:lnTo>
                <a:lnTo>
                  <a:pt x="21302" y="266583"/>
                </a:lnTo>
                <a:lnTo>
                  <a:pt x="35465" y="311431"/>
                </a:lnTo>
                <a:lnTo>
                  <a:pt x="52141" y="354932"/>
                </a:lnTo>
                <a:lnTo>
                  <a:pt x="71233" y="397016"/>
                </a:lnTo>
                <a:lnTo>
                  <a:pt x="92643" y="437615"/>
                </a:lnTo>
                <a:lnTo>
                  <a:pt x="116271" y="476660"/>
                </a:lnTo>
                <a:lnTo>
                  <a:pt x="142019" y="514083"/>
                </a:lnTo>
                <a:lnTo>
                  <a:pt x="169789" y="549814"/>
                </a:lnTo>
                <a:lnTo>
                  <a:pt x="199482" y="583785"/>
                </a:lnTo>
                <a:lnTo>
                  <a:pt x="231000" y="615927"/>
                </a:lnTo>
                <a:lnTo>
                  <a:pt x="264244" y="646171"/>
                </a:lnTo>
                <a:lnTo>
                  <a:pt x="299115" y="674449"/>
                </a:lnTo>
                <a:lnTo>
                  <a:pt x="335516" y="700691"/>
                </a:lnTo>
                <a:lnTo>
                  <a:pt x="373348" y="724830"/>
                </a:lnTo>
                <a:lnTo>
                  <a:pt x="412513" y="746796"/>
                </a:lnTo>
                <a:lnTo>
                  <a:pt x="452911" y="766521"/>
                </a:lnTo>
                <a:lnTo>
                  <a:pt x="494444" y="783936"/>
                </a:lnTo>
                <a:lnTo>
                  <a:pt x="537014" y="798971"/>
                </a:lnTo>
                <a:lnTo>
                  <a:pt x="580523" y="811559"/>
                </a:lnTo>
                <a:lnTo>
                  <a:pt x="624871" y="821631"/>
                </a:lnTo>
                <a:lnTo>
                  <a:pt x="669961" y="829117"/>
                </a:lnTo>
                <a:lnTo>
                  <a:pt x="715694" y="833949"/>
                </a:lnTo>
                <a:lnTo>
                  <a:pt x="761971" y="836059"/>
                </a:lnTo>
                <a:lnTo>
                  <a:pt x="808695" y="835377"/>
                </a:lnTo>
                <a:lnTo>
                  <a:pt x="855765" y="831835"/>
                </a:lnTo>
                <a:lnTo>
                  <a:pt x="903085" y="825364"/>
                </a:lnTo>
                <a:lnTo>
                  <a:pt x="957183" y="813990"/>
                </a:lnTo>
                <a:lnTo>
                  <a:pt x="1009681" y="799497"/>
                </a:lnTo>
                <a:lnTo>
                  <a:pt x="1060473" y="781939"/>
                </a:lnTo>
                <a:lnTo>
                  <a:pt x="1109452" y="761368"/>
                </a:lnTo>
                <a:lnTo>
                  <a:pt x="1156512" y="737838"/>
                </a:lnTo>
                <a:lnTo>
                  <a:pt x="1201546" y="711402"/>
                </a:lnTo>
                <a:lnTo>
                  <a:pt x="1244447" y="682114"/>
                </a:lnTo>
                <a:lnTo>
                  <a:pt x="1262734" y="667520"/>
                </a:lnTo>
                <a:close/>
              </a:path>
              <a:path w="1711325" h="836295">
                <a:moveTo>
                  <a:pt x="1711153" y="190835"/>
                </a:moveTo>
                <a:lnTo>
                  <a:pt x="1707724" y="147212"/>
                </a:lnTo>
                <a:lnTo>
                  <a:pt x="1692104" y="101684"/>
                </a:lnTo>
                <a:lnTo>
                  <a:pt x="1655910" y="57300"/>
                </a:lnTo>
                <a:lnTo>
                  <a:pt x="1608859" y="19773"/>
                </a:lnTo>
                <a:lnTo>
                  <a:pt x="1562950" y="3962"/>
                </a:lnTo>
                <a:lnTo>
                  <a:pt x="1518565" y="1676"/>
                </a:lnTo>
                <a:lnTo>
                  <a:pt x="1495016" y="2247"/>
                </a:lnTo>
                <a:lnTo>
                  <a:pt x="1468466" y="3962"/>
                </a:lnTo>
                <a:lnTo>
                  <a:pt x="1139295" y="23773"/>
                </a:lnTo>
                <a:lnTo>
                  <a:pt x="1064622" y="26821"/>
                </a:lnTo>
                <a:lnTo>
                  <a:pt x="999712" y="33274"/>
                </a:lnTo>
                <a:lnTo>
                  <a:pt x="968233" y="49870"/>
                </a:lnTo>
                <a:lnTo>
                  <a:pt x="961328" y="89612"/>
                </a:lnTo>
                <a:lnTo>
                  <a:pt x="970138" y="165499"/>
                </a:lnTo>
                <a:lnTo>
                  <a:pt x="983866" y="212424"/>
                </a:lnTo>
                <a:lnTo>
                  <a:pt x="1006810" y="243549"/>
                </a:lnTo>
                <a:lnTo>
                  <a:pt x="1080642" y="269810"/>
                </a:lnTo>
                <a:lnTo>
                  <a:pt x="1131676" y="270651"/>
                </a:lnTo>
                <a:lnTo>
                  <a:pt x="1161369" y="267460"/>
                </a:lnTo>
                <a:lnTo>
                  <a:pt x="1193205" y="264555"/>
                </a:lnTo>
                <a:lnTo>
                  <a:pt x="1227041" y="261650"/>
                </a:lnTo>
                <a:lnTo>
                  <a:pt x="1262734" y="258459"/>
                </a:lnTo>
                <a:lnTo>
                  <a:pt x="1262734" y="667520"/>
                </a:lnTo>
                <a:lnTo>
                  <a:pt x="1321668" y="620490"/>
                </a:lnTo>
                <a:lnTo>
                  <a:pt x="1370743" y="577724"/>
                </a:lnTo>
                <a:lnTo>
                  <a:pt x="1412676" y="533816"/>
                </a:lnTo>
                <a:lnTo>
                  <a:pt x="1468466" y="468763"/>
                </a:lnTo>
                <a:lnTo>
                  <a:pt x="1468466" y="696052"/>
                </a:lnTo>
                <a:lnTo>
                  <a:pt x="1481316" y="716653"/>
                </a:lnTo>
                <a:lnTo>
                  <a:pt x="1514525" y="738573"/>
                </a:lnTo>
                <a:lnTo>
                  <a:pt x="1562950" y="750691"/>
                </a:lnTo>
                <a:lnTo>
                  <a:pt x="1639195" y="742357"/>
                </a:lnTo>
                <a:lnTo>
                  <a:pt x="1679150" y="709164"/>
                </a:lnTo>
                <a:lnTo>
                  <a:pt x="1694533" y="673113"/>
                </a:lnTo>
                <a:lnTo>
                  <a:pt x="1700105" y="581534"/>
                </a:lnTo>
                <a:lnTo>
                  <a:pt x="1707724" y="240172"/>
                </a:lnTo>
                <a:lnTo>
                  <a:pt x="1710296" y="214289"/>
                </a:lnTo>
                <a:lnTo>
                  <a:pt x="1711153" y="190835"/>
                </a:lnTo>
                <a:close/>
              </a:path>
              <a:path w="1711325" h="836295">
                <a:moveTo>
                  <a:pt x="1468466" y="696052"/>
                </a:moveTo>
                <a:lnTo>
                  <a:pt x="1468466" y="468763"/>
                </a:lnTo>
                <a:lnTo>
                  <a:pt x="1465871" y="500432"/>
                </a:lnTo>
                <a:lnTo>
                  <a:pt x="1462561" y="528958"/>
                </a:lnTo>
                <a:lnTo>
                  <a:pt x="1458394" y="557485"/>
                </a:lnTo>
                <a:lnTo>
                  <a:pt x="1453227" y="589154"/>
                </a:lnTo>
                <a:lnTo>
                  <a:pt x="1452641" y="642236"/>
                </a:lnTo>
                <a:lnTo>
                  <a:pt x="1461346" y="684638"/>
                </a:lnTo>
                <a:lnTo>
                  <a:pt x="1468466" y="696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2367" y="7027181"/>
            <a:ext cx="277749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Schneider Electric</a:t>
            </a:r>
            <a:r>
              <a:rPr sz="800" spc="5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-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Forum</a:t>
            </a:r>
            <a:r>
              <a:rPr sz="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Inspectores</a:t>
            </a:r>
            <a:r>
              <a:rPr sz="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Retie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 –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Abril</a:t>
            </a:r>
            <a:r>
              <a:rPr sz="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2009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60</a:t>
            </a:fld>
            <a:endParaRPr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422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2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los</a:t>
            </a:r>
            <a:r>
              <a:rPr spc="-25" dirty="0"/>
              <a:t> </a:t>
            </a:r>
            <a:r>
              <a:rPr spc="-5" dirty="0"/>
              <a:t>DPS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9236" y="2204718"/>
            <a:ext cx="8038465" cy="2463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0675" marR="5080" indent="-320675">
              <a:lnSpc>
                <a:spcPct val="100000"/>
              </a:lnSpc>
              <a:spcBef>
                <a:spcPts val="95"/>
              </a:spcBef>
              <a:buSzPct val="97500"/>
              <a:buFont typeface="Microsoft Sans Serif"/>
              <a:buChar char="●"/>
              <a:tabLst>
                <a:tab pos="320675" algn="l"/>
              </a:tabLst>
            </a:pP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El mejor Dispositivo de Protección </a:t>
            </a:r>
            <a:r>
              <a:rPr sz="4000" spc="-11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Contra Sobretensiones</a:t>
            </a:r>
            <a:r>
              <a:rPr sz="40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es</a:t>
            </a:r>
            <a:endParaRPr sz="4000">
              <a:latin typeface="Arial MT"/>
              <a:cs typeface="Arial MT"/>
            </a:endParaRPr>
          </a:p>
          <a:p>
            <a:pPr marL="1428115" marR="446405" indent="-793115">
              <a:lnSpc>
                <a:spcPts val="4800"/>
              </a:lnSpc>
              <a:spcBef>
                <a:spcPts val="95"/>
              </a:spcBef>
            </a:pP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Solamente</a:t>
            </a:r>
            <a:r>
              <a:rPr sz="4000" spc="-2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00952F"/>
                </a:solidFill>
                <a:latin typeface="Arial MT"/>
                <a:cs typeface="Arial MT"/>
              </a:rPr>
              <a:t>tan</a:t>
            </a:r>
            <a:r>
              <a:rPr sz="4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Bueno</a:t>
            </a:r>
            <a:r>
              <a:rPr sz="4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00952F"/>
                </a:solidFill>
                <a:latin typeface="Arial MT"/>
                <a:cs typeface="Arial MT"/>
              </a:rPr>
              <a:t>como</a:t>
            </a:r>
            <a:r>
              <a:rPr sz="40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00952F"/>
                </a:solidFill>
                <a:latin typeface="Arial MT"/>
                <a:cs typeface="Arial MT"/>
              </a:rPr>
              <a:t>su </a:t>
            </a:r>
            <a:r>
              <a:rPr sz="4000" spc="-110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Ubicación</a:t>
            </a:r>
            <a:r>
              <a:rPr sz="40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00952F"/>
                </a:solidFill>
                <a:latin typeface="Arial MT"/>
                <a:cs typeface="Arial MT"/>
              </a:rPr>
              <a:t>e</a:t>
            </a:r>
            <a:r>
              <a:rPr sz="40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00952F"/>
                </a:solidFill>
                <a:latin typeface="Arial MT"/>
                <a:cs typeface="Arial MT"/>
              </a:rPr>
              <a:t>Instalación.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752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Protección</a:t>
            </a:r>
            <a:r>
              <a:rPr spc="-30" dirty="0"/>
              <a:t> </a:t>
            </a:r>
            <a:r>
              <a:rPr dirty="0"/>
              <a:t>en</a:t>
            </a:r>
            <a:r>
              <a:rPr spc="-40" dirty="0"/>
              <a:t> </a:t>
            </a:r>
            <a:r>
              <a:rPr spc="-5" dirty="0"/>
              <a:t>Cascada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71474" y="1856154"/>
            <a:ext cx="8912225" cy="5097780"/>
            <a:chOff x="571474" y="1856154"/>
            <a:chExt cx="8912225" cy="5097780"/>
          </a:xfrm>
        </p:grpSpPr>
        <p:sp>
          <p:nvSpPr>
            <p:cNvPr id="4" name="object 4"/>
            <p:cNvSpPr/>
            <p:nvPr/>
          </p:nvSpPr>
          <p:spPr>
            <a:xfrm>
              <a:off x="609574" y="1894254"/>
              <a:ext cx="8836025" cy="5021580"/>
            </a:xfrm>
            <a:custGeom>
              <a:avLst/>
              <a:gdLst/>
              <a:ahLst/>
              <a:cxnLst/>
              <a:rect l="l" t="t" r="r" b="b"/>
              <a:pathLst>
                <a:path w="8836025" h="5021580">
                  <a:moveTo>
                    <a:pt x="4422467" y="0"/>
                  </a:moveTo>
                  <a:lnTo>
                    <a:pt x="7418529" y="1280107"/>
                  </a:lnTo>
                  <a:lnTo>
                    <a:pt x="7418529" y="682724"/>
                  </a:lnTo>
                  <a:lnTo>
                    <a:pt x="8133256" y="682724"/>
                  </a:lnTo>
                  <a:lnTo>
                    <a:pt x="8133256" y="1639757"/>
                  </a:lnTo>
                  <a:lnTo>
                    <a:pt x="8835791" y="2040552"/>
                  </a:lnTo>
                  <a:lnTo>
                    <a:pt x="8835791" y="2756803"/>
                  </a:lnTo>
                  <a:lnTo>
                    <a:pt x="8242979" y="2756803"/>
                  </a:lnTo>
                  <a:lnTo>
                    <a:pt x="8242979" y="5021375"/>
                  </a:lnTo>
                  <a:lnTo>
                    <a:pt x="606527" y="5021375"/>
                  </a:lnTo>
                  <a:lnTo>
                    <a:pt x="606527" y="2756803"/>
                  </a:lnTo>
                  <a:lnTo>
                    <a:pt x="0" y="2756803"/>
                  </a:lnTo>
                  <a:lnTo>
                    <a:pt x="0" y="1961307"/>
                  </a:lnTo>
                  <a:lnTo>
                    <a:pt x="4422467" y="0"/>
                  </a:lnTo>
                </a:path>
              </a:pathLst>
            </a:custGeom>
            <a:ln w="76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01941" y="4327983"/>
              <a:ext cx="929640" cy="1714500"/>
            </a:xfrm>
            <a:custGeom>
              <a:avLst/>
              <a:gdLst/>
              <a:ahLst/>
              <a:cxnLst/>
              <a:rect l="l" t="t" r="r" b="b"/>
              <a:pathLst>
                <a:path w="929639" h="1714500">
                  <a:moveTo>
                    <a:pt x="929602" y="1714430"/>
                  </a:moveTo>
                  <a:lnTo>
                    <a:pt x="929602" y="0"/>
                  </a:lnTo>
                  <a:lnTo>
                    <a:pt x="0" y="0"/>
                  </a:lnTo>
                  <a:lnTo>
                    <a:pt x="0" y="1714430"/>
                  </a:lnTo>
                  <a:lnTo>
                    <a:pt x="929602" y="1714430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01941" y="4327983"/>
              <a:ext cx="929640" cy="1714500"/>
            </a:xfrm>
            <a:custGeom>
              <a:avLst/>
              <a:gdLst/>
              <a:ahLst/>
              <a:cxnLst/>
              <a:rect l="l" t="t" r="r" b="b"/>
              <a:pathLst>
                <a:path w="929639" h="1714500">
                  <a:moveTo>
                    <a:pt x="0" y="0"/>
                  </a:moveTo>
                  <a:lnTo>
                    <a:pt x="0" y="1714430"/>
                  </a:lnTo>
                  <a:lnTo>
                    <a:pt x="929602" y="1714430"/>
                  </a:lnTo>
                  <a:lnTo>
                    <a:pt x="929602" y="0"/>
                  </a:lnTo>
                  <a:lnTo>
                    <a:pt x="0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8617" y="4552002"/>
              <a:ext cx="721360" cy="1264920"/>
            </a:xfrm>
            <a:custGeom>
              <a:avLst/>
              <a:gdLst/>
              <a:ahLst/>
              <a:cxnLst/>
              <a:rect l="l" t="t" r="r" b="b"/>
              <a:pathLst>
                <a:path w="721360" h="1264920">
                  <a:moveTo>
                    <a:pt x="720822" y="1174956"/>
                  </a:moveTo>
                  <a:lnTo>
                    <a:pt x="720822" y="91436"/>
                  </a:lnTo>
                  <a:lnTo>
                    <a:pt x="694153" y="26859"/>
                  </a:lnTo>
                  <a:lnTo>
                    <a:pt x="630910" y="0"/>
                  </a:lnTo>
                  <a:lnTo>
                    <a:pt x="89912" y="0"/>
                  </a:lnTo>
                  <a:lnTo>
                    <a:pt x="54647" y="7214"/>
                  </a:lnTo>
                  <a:lnTo>
                    <a:pt x="26097" y="26859"/>
                  </a:lnTo>
                  <a:lnTo>
                    <a:pt x="6976" y="55933"/>
                  </a:lnTo>
                  <a:lnTo>
                    <a:pt x="0" y="91436"/>
                  </a:lnTo>
                  <a:lnTo>
                    <a:pt x="0" y="1174956"/>
                  </a:lnTo>
                  <a:lnTo>
                    <a:pt x="6976" y="1209578"/>
                  </a:lnTo>
                  <a:lnTo>
                    <a:pt x="26097" y="1238199"/>
                  </a:lnTo>
                  <a:lnTo>
                    <a:pt x="54647" y="1257677"/>
                  </a:lnTo>
                  <a:lnTo>
                    <a:pt x="89912" y="1264868"/>
                  </a:lnTo>
                  <a:lnTo>
                    <a:pt x="630910" y="1264868"/>
                  </a:lnTo>
                  <a:lnTo>
                    <a:pt x="665532" y="1257677"/>
                  </a:lnTo>
                  <a:lnTo>
                    <a:pt x="694153" y="1238199"/>
                  </a:lnTo>
                  <a:lnTo>
                    <a:pt x="713631" y="1209578"/>
                  </a:lnTo>
                  <a:lnTo>
                    <a:pt x="720822" y="1174956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08617" y="4552002"/>
              <a:ext cx="721360" cy="1264920"/>
            </a:xfrm>
            <a:custGeom>
              <a:avLst/>
              <a:gdLst/>
              <a:ahLst/>
              <a:cxnLst/>
              <a:rect l="l" t="t" r="r" b="b"/>
              <a:pathLst>
                <a:path w="721360" h="1264920">
                  <a:moveTo>
                    <a:pt x="89912" y="0"/>
                  </a:moveTo>
                  <a:lnTo>
                    <a:pt x="54647" y="7214"/>
                  </a:lnTo>
                  <a:lnTo>
                    <a:pt x="26097" y="26859"/>
                  </a:lnTo>
                  <a:lnTo>
                    <a:pt x="6976" y="55933"/>
                  </a:lnTo>
                  <a:lnTo>
                    <a:pt x="0" y="91436"/>
                  </a:lnTo>
                  <a:lnTo>
                    <a:pt x="0" y="1174956"/>
                  </a:lnTo>
                  <a:lnTo>
                    <a:pt x="6976" y="1209578"/>
                  </a:lnTo>
                  <a:lnTo>
                    <a:pt x="26097" y="1238199"/>
                  </a:lnTo>
                  <a:lnTo>
                    <a:pt x="54647" y="1257677"/>
                  </a:lnTo>
                  <a:lnTo>
                    <a:pt x="89912" y="1264868"/>
                  </a:lnTo>
                  <a:lnTo>
                    <a:pt x="630910" y="1264868"/>
                  </a:lnTo>
                  <a:lnTo>
                    <a:pt x="665532" y="1257677"/>
                  </a:lnTo>
                  <a:lnTo>
                    <a:pt x="694153" y="1238199"/>
                  </a:lnTo>
                  <a:lnTo>
                    <a:pt x="713631" y="1209578"/>
                  </a:lnTo>
                  <a:lnTo>
                    <a:pt x="720822" y="1174956"/>
                  </a:lnTo>
                  <a:lnTo>
                    <a:pt x="720822" y="91436"/>
                  </a:lnTo>
                  <a:lnTo>
                    <a:pt x="713631" y="55933"/>
                  </a:lnTo>
                  <a:lnTo>
                    <a:pt x="694153" y="26859"/>
                  </a:lnTo>
                  <a:lnTo>
                    <a:pt x="665532" y="7214"/>
                  </a:lnTo>
                  <a:lnTo>
                    <a:pt x="630910" y="0"/>
                  </a:lnTo>
                  <a:lnTo>
                    <a:pt x="89912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48091" y="5024422"/>
              <a:ext cx="55244" cy="317500"/>
            </a:xfrm>
            <a:custGeom>
              <a:avLst/>
              <a:gdLst/>
              <a:ahLst/>
              <a:cxnLst/>
              <a:rect l="l" t="t" r="r" b="b"/>
              <a:pathLst>
                <a:path w="55245" h="317500">
                  <a:moveTo>
                    <a:pt x="54861" y="316979"/>
                  </a:moveTo>
                  <a:lnTo>
                    <a:pt x="54861" y="0"/>
                  </a:lnTo>
                  <a:lnTo>
                    <a:pt x="0" y="0"/>
                  </a:lnTo>
                  <a:lnTo>
                    <a:pt x="0" y="316979"/>
                  </a:lnTo>
                  <a:lnTo>
                    <a:pt x="54861" y="316979"/>
                  </a:lnTo>
                  <a:close/>
                </a:path>
              </a:pathLst>
            </a:custGeom>
            <a:solidFill>
              <a:srgbClr val="6163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48091" y="5024422"/>
              <a:ext cx="55244" cy="317500"/>
            </a:xfrm>
            <a:custGeom>
              <a:avLst/>
              <a:gdLst/>
              <a:ahLst/>
              <a:cxnLst/>
              <a:rect l="l" t="t" r="r" b="b"/>
              <a:pathLst>
                <a:path w="55245" h="317500">
                  <a:moveTo>
                    <a:pt x="0" y="0"/>
                  </a:moveTo>
                  <a:lnTo>
                    <a:pt x="0" y="316979"/>
                  </a:lnTo>
                  <a:lnTo>
                    <a:pt x="54861" y="316979"/>
                  </a:lnTo>
                  <a:lnTo>
                    <a:pt x="54861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75603" y="6743424"/>
              <a:ext cx="6484620" cy="1905"/>
            </a:xfrm>
            <a:custGeom>
              <a:avLst/>
              <a:gdLst/>
              <a:ahLst/>
              <a:cxnLst/>
              <a:rect l="l" t="t" r="r" b="b"/>
              <a:pathLst>
                <a:path w="6484620" h="1904">
                  <a:moveTo>
                    <a:pt x="0" y="0"/>
                  </a:moveTo>
                  <a:lnTo>
                    <a:pt x="6484355" y="1523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92568" y="3352663"/>
              <a:ext cx="231775" cy="927100"/>
            </a:xfrm>
            <a:custGeom>
              <a:avLst/>
              <a:gdLst/>
              <a:ahLst/>
              <a:cxnLst/>
              <a:rect l="l" t="t" r="r" b="b"/>
              <a:pathLst>
                <a:path w="231775" h="927100">
                  <a:moveTo>
                    <a:pt x="0" y="481564"/>
                  </a:moveTo>
                  <a:lnTo>
                    <a:pt x="27430" y="0"/>
                  </a:lnTo>
                  <a:lnTo>
                    <a:pt x="56385" y="926554"/>
                  </a:lnTo>
                  <a:lnTo>
                    <a:pt x="86864" y="228590"/>
                  </a:lnTo>
                  <a:lnTo>
                    <a:pt x="114295" y="646149"/>
                  </a:lnTo>
                  <a:lnTo>
                    <a:pt x="143250" y="355077"/>
                  </a:lnTo>
                  <a:lnTo>
                    <a:pt x="187444" y="583668"/>
                  </a:lnTo>
                  <a:lnTo>
                    <a:pt x="187444" y="443465"/>
                  </a:lnTo>
                  <a:lnTo>
                    <a:pt x="231638" y="469372"/>
                  </a:lnTo>
                </a:path>
              </a:pathLst>
            </a:custGeom>
            <a:ln w="28573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20120" y="4616007"/>
              <a:ext cx="688975" cy="1655445"/>
            </a:xfrm>
            <a:custGeom>
              <a:avLst/>
              <a:gdLst/>
              <a:ahLst/>
              <a:cxnLst/>
              <a:rect l="l" t="t" r="r" b="b"/>
              <a:pathLst>
                <a:path w="688975" h="1655445">
                  <a:moveTo>
                    <a:pt x="0" y="0"/>
                  </a:moveTo>
                  <a:lnTo>
                    <a:pt x="0" y="1654996"/>
                  </a:lnTo>
                  <a:lnTo>
                    <a:pt x="688819" y="1654996"/>
                  </a:lnTo>
                  <a:lnTo>
                    <a:pt x="688819" y="0"/>
                  </a:lnTo>
                  <a:lnTo>
                    <a:pt x="0" y="0"/>
                  </a:lnTo>
                  <a:close/>
                </a:path>
              </a:pathLst>
            </a:custGeom>
            <a:ln w="57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25097" y="3847942"/>
              <a:ext cx="6973570" cy="2895600"/>
            </a:xfrm>
            <a:custGeom>
              <a:avLst/>
              <a:gdLst/>
              <a:ahLst/>
              <a:cxnLst/>
              <a:rect l="l" t="t" r="r" b="b"/>
              <a:pathLst>
                <a:path w="6973570" h="2895600">
                  <a:moveTo>
                    <a:pt x="6834861" y="912838"/>
                  </a:moveTo>
                  <a:lnTo>
                    <a:pt x="6973539" y="989035"/>
                  </a:lnTo>
                  <a:lnTo>
                    <a:pt x="6693134" y="1219150"/>
                  </a:lnTo>
                </a:path>
                <a:path w="6973570" h="2895600">
                  <a:moveTo>
                    <a:pt x="6973539" y="1449264"/>
                  </a:moveTo>
                  <a:lnTo>
                    <a:pt x="6693134" y="1219150"/>
                  </a:lnTo>
                </a:path>
                <a:path w="6973570" h="2895600">
                  <a:moveTo>
                    <a:pt x="6973539" y="1449264"/>
                  </a:moveTo>
                  <a:lnTo>
                    <a:pt x="6693134" y="1677855"/>
                  </a:lnTo>
                </a:path>
                <a:path w="6973570" h="2895600">
                  <a:moveTo>
                    <a:pt x="6973539" y="1907970"/>
                  </a:moveTo>
                  <a:lnTo>
                    <a:pt x="6693134" y="1677855"/>
                  </a:lnTo>
                </a:path>
                <a:path w="6973570" h="2895600">
                  <a:moveTo>
                    <a:pt x="6973539" y="1907970"/>
                  </a:moveTo>
                  <a:lnTo>
                    <a:pt x="6693134" y="2138084"/>
                  </a:lnTo>
                  <a:lnTo>
                    <a:pt x="6834861" y="2214281"/>
                  </a:lnTo>
                </a:path>
                <a:path w="6973570" h="2895600">
                  <a:moveTo>
                    <a:pt x="0" y="0"/>
                  </a:moveTo>
                  <a:lnTo>
                    <a:pt x="6822669" y="1523"/>
                  </a:lnTo>
                </a:path>
                <a:path w="6973570" h="2895600">
                  <a:moveTo>
                    <a:pt x="6822669" y="0"/>
                  </a:moveTo>
                  <a:lnTo>
                    <a:pt x="6825717" y="912838"/>
                  </a:lnTo>
                </a:path>
                <a:path w="6973570" h="2895600">
                  <a:moveTo>
                    <a:pt x="6825717" y="2208185"/>
                  </a:moveTo>
                  <a:lnTo>
                    <a:pt x="6824193" y="2895481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7504" y="4327983"/>
              <a:ext cx="669008" cy="200093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37504" y="4327983"/>
              <a:ext cx="669290" cy="1123315"/>
            </a:xfrm>
            <a:custGeom>
              <a:avLst/>
              <a:gdLst/>
              <a:ahLst/>
              <a:cxnLst/>
              <a:rect l="l" t="t" r="r" b="b"/>
              <a:pathLst>
                <a:path w="669289" h="1123314">
                  <a:moveTo>
                    <a:pt x="669008" y="1123142"/>
                  </a:moveTo>
                  <a:lnTo>
                    <a:pt x="669008" y="714726"/>
                  </a:lnTo>
                  <a:lnTo>
                    <a:pt x="667469" y="665796"/>
                  </a:lnTo>
                  <a:lnTo>
                    <a:pt x="662917" y="617749"/>
                  </a:lnTo>
                  <a:lnTo>
                    <a:pt x="655451" y="570693"/>
                  </a:lnTo>
                  <a:lnTo>
                    <a:pt x="645168" y="524735"/>
                  </a:lnTo>
                  <a:lnTo>
                    <a:pt x="632169" y="479980"/>
                  </a:lnTo>
                  <a:lnTo>
                    <a:pt x="616551" y="436536"/>
                  </a:lnTo>
                  <a:lnTo>
                    <a:pt x="598414" y="394509"/>
                  </a:lnTo>
                  <a:lnTo>
                    <a:pt x="577854" y="354005"/>
                  </a:lnTo>
                  <a:lnTo>
                    <a:pt x="554972" y="315130"/>
                  </a:lnTo>
                  <a:lnTo>
                    <a:pt x="529865" y="277992"/>
                  </a:lnTo>
                  <a:lnTo>
                    <a:pt x="502633" y="242697"/>
                  </a:lnTo>
                  <a:lnTo>
                    <a:pt x="473373" y="209350"/>
                  </a:lnTo>
                  <a:lnTo>
                    <a:pt x="442184" y="178060"/>
                  </a:lnTo>
                  <a:lnTo>
                    <a:pt x="409165" y="148932"/>
                  </a:lnTo>
                  <a:lnTo>
                    <a:pt x="374415" y="122072"/>
                  </a:lnTo>
                  <a:lnTo>
                    <a:pt x="338031" y="97588"/>
                  </a:lnTo>
                  <a:lnTo>
                    <a:pt x="300113" y="75585"/>
                  </a:lnTo>
                  <a:lnTo>
                    <a:pt x="260760" y="56171"/>
                  </a:lnTo>
                  <a:lnTo>
                    <a:pt x="220068" y="39451"/>
                  </a:lnTo>
                  <a:lnTo>
                    <a:pt x="178138" y="25533"/>
                  </a:lnTo>
                  <a:lnTo>
                    <a:pt x="135067" y="14522"/>
                  </a:lnTo>
                  <a:lnTo>
                    <a:pt x="90955" y="6525"/>
                  </a:lnTo>
                  <a:lnTo>
                    <a:pt x="45900" y="1649"/>
                  </a:lnTo>
                  <a:lnTo>
                    <a:pt x="0" y="0"/>
                  </a:lnTo>
                  <a:lnTo>
                    <a:pt x="0" y="408415"/>
                  </a:lnTo>
                  <a:lnTo>
                    <a:pt x="45900" y="410064"/>
                  </a:lnTo>
                  <a:lnTo>
                    <a:pt x="90955" y="414940"/>
                  </a:lnTo>
                  <a:lnTo>
                    <a:pt x="135067" y="422937"/>
                  </a:lnTo>
                  <a:lnTo>
                    <a:pt x="178138" y="433948"/>
                  </a:lnTo>
                  <a:lnTo>
                    <a:pt x="220068" y="447866"/>
                  </a:lnTo>
                  <a:lnTo>
                    <a:pt x="260760" y="464586"/>
                  </a:lnTo>
                  <a:lnTo>
                    <a:pt x="300113" y="484001"/>
                  </a:lnTo>
                  <a:lnTo>
                    <a:pt x="338031" y="506003"/>
                  </a:lnTo>
                  <a:lnTo>
                    <a:pt x="374415" y="530488"/>
                  </a:lnTo>
                  <a:lnTo>
                    <a:pt x="409165" y="557347"/>
                  </a:lnTo>
                  <a:lnTo>
                    <a:pt x="442184" y="586475"/>
                  </a:lnTo>
                  <a:lnTo>
                    <a:pt x="473373" y="617766"/>
                  </a:lnTo>
                  <a:lnTo>
                    <a:pt x="502633" y="651112"/>
                  </a:lnTo>
                  <a:lnTo>
                    <a:pt x="529865" y="686407"/>
                  </a:lnTo>
                  <a:lnTo>
                    <a:pt x="554972" y="723546"/>
                  </a:lnTo>
                  <a:lnTo>
                    <a:pt x="577854" y="762420"/>
                  </a:lnTo>
                  <a:lnTo>
                    <a:pt x="598414" y="802924"/>
                  </a:lnTo>
                  <a:lnTo>
                    <a:pt x="616551" y="844952"/>
                  </a:lnTo>
                  <a:lnTo>
                    <a:pt x="632169" y="888396"/>
                  </a:lnTo>
                  <a:lnTo>
                    <a:pt x="645168" y="933150"/>
                  </a:lnTo>
                  <a:lnTo>
                    <a:pt x="655451" y="979109"/>
                  </a:lnTo>
                  <a:lnTo>
                    <a:pt x="662917" y="1026164"/>
                  </a:lnTo>
                  <a:lnTo>
                    <a:pt x="667469" y="1074211"/>
                  </a:lnTo>
                  <a:lnTo>
                    <a:pt x="669008" y="1123142"/>
                  </a:lnTo>
                  <a:close/>
                </a:path>
              </a:pathLst>
            </a:custGeom>
            <a:solidFill>
              <a:srgbClr val="CD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37504" y="4327983"/>
              <a:ext cx="669290" cy="2001520"/>
            </a:xfrm>
            <a:custGeom>
              <a:avLst/>
              <a:gdLst/>
              <a:ahLst/>
              <a:cxnLst/>
              <a:rect l="l" t="t" r="r" b="b"/>
              <a:pathLst>
                <a:path w="669289" h="2001520">
                  <a:moveTo>
                    <a:pt x="0" y="0"/>
                  </a:moveTo>
                  <a:lnTo>
                    <a:pt x="45900" y="1649"/>
                  </a:lnTo>
                  <a:lnTo>
                    <a:pt x="90955" y="6525"/>
                  </a:lnTo>
                  <a:lnTo>
                    <a:pt x="135067" y="14522"/>
                  </a:lnTo>
                  <a:lnTo>
                    <a:pt x="178138" y="25533"/>
                  </a:lnTo>
                  <a:lnTo>
                    <a:pt x="220068" y="39451"/>
                  </a:lnTo>
                  <a:lnTo>
                    <a:pt x="260760" y="56171"/>
                  </a:lnTo>
                  <a:lnTo>
                    <a:pt x="300113" y="75585"/>
                  </a:lnTo>
                  <a:lnTo>
                    <a:pt x="338031" y="97588"/>
                  </a:lnTo>
                  <a:lnTo>
                    <a:pt x="374415" y="122072"/>
                  </a:lnTo>
                  <a:lnTo>
                    <a:pt x="409165" y="148932"/>
                  </a:lnTo>
                  <a:lnTo>
                    <a:pt x="442184" y="178060"/>
                  </a:lnTo>
                  <a:lnTo>
                    <a:pt x="473373" y="209350"/>
                  </a:lnTo>
                  <a:lnTo>
                    <a:pt x="502633" y="242697"/>
                  </a:lnTo>
                  <a:lnTo>
                    <a:pt x="529865" y="277992"/>
                  </a:lnTo>
                  <a:lnTo>
                    <a:pt x="554972" y="315130"/>
                  </a:lnTo>
                  <a:lnTo>
                    <a:pt x="577854" y="354005"/>
                  </a:lnTo>
                  <a:lnTo>
                    <a:pt x="598414" y="394509"/>
                  </a:lnTo>
                  <a:lnTo>
                    <a:pt x="616551" y="436536"/>
                  </a:lnTo>
                  <a:lnTo>
                    <a:pt x="632169" y="479980"/>
                  </a:lnTo>
                  <a:lnTo>
                    <a:pt x="645168" y="524735"/>
                  </a:lnTo>
                  <a:lnTo>
                    <a:pt x="655451" y="570693"/>
                  </a:lnTo>
                  <a:lnTo>
                    <a:pt x="662917" y="617749"/>
                  </a:lnTo>
                  <a:lnTo>
                    <a:pt x="667469" y="665796"/>
                  </a:lnTo>
                  <a:lnTo>
                    <a:pt x="669008" y="714726"/>
                  </a:lnTo>
                  <a:lnTo>
                    <a:pt x="669008" y="1123142"/>
                  </a:lnTo>
                  <a:lnTo>
                    <a:pt x="667373" y="1173352"/>
                  </a:lnTo>
                  <a:lnTo>
                    <a:pt x="662528" y="1222802"/>
                  </a:lnTo>
                  <a:lnTo>
                    <a:pt x="654566" y="1271352"/>
                  </a:lnTo>
                  <a:lnTo>
                    <a:pt x="643580" y="1318862"/>
                  </a:lnTo>
                  <a:lnTo>
                    <a:pt x="629662" y="1365194"/>
                  </a:lnTo>
                  <a:lnTo>
                    <a:pt x="612905" y="1410206"/>
                  </a:lnTo>
                  <a:lnTo>
                    <a:pt x="593401" y="1453761"/>
                  </a:lnTo>
                  <a:lnTo>
                    <a:pt x="571242" y="1495718"/>
                  </a:lnTo>
                  <a:lnTo>
                    <a:pt x="546522" y="1535938"/>
                  </a:lnTo>
                  <a:lnTo>
                    <a:pt x="519332" y="1574282"/>
                  </a:lnTo>
                  <a:lnTo>
                    <a:pt x="489765" y="1610609"/>
                  </a:lnTo>
                  <a:lnTo>
                    <a:pt x="457915" y="1644780"/>
                  </a:lnTo>
                  <a:lnTo>
                    <a:pt x="423872" y="1676656"/>
                  </a:lnTo>
                  <a:lnTo>
                    <a:pt x="387730" y="1706097"/>
                  </a:lnTo>
                  <a:lnTo>
                    <a:pt x="349581" y="1732964"/>
                  </a:lnTo>
                  <a:lnTo>
                    <a:pt x="309518" y="1757117"/>
                  </a:lnTo>
                  <a:lnTo>
                    <a:pt x="267633" y="1778416"/>
                  </a:lnTo>
                  <a:lnTo>
                    <a:pt x="224018" y="1796722"/>
                  </a:lnTo>
                  <a:lnTo>
                    <a:pt x="224018" y="2000930"/>
                  </a:lnTo>
                  <a:lnTo>
                    <a:pt x="0" y="1633661"/>
                  </a:lnTo>
                  <a:lnTo>
                    <a:pt x="224018" y="1184099"/>
                  </a:lnTo>
                  <a:lnTo>
                    <a:pt x="224018" y="1388307"/>
                  </a:lnTo>
                  <a:lnTo>
                    <a:pt x="269606" y="1369015"/>
                  </a:lnTo>
                  <a:lnTo>
                    <a:pt x="313438" y="1346402"/>
                  </a:lnTo>
                  <a:lnTo>
                    <a:pt x="355379" y="1320610"/>
                  </a:lnTo>
                  <a:lnTo>
                    <a:pt x="395299" y="1291779"/>
                  </a:lnTo>
                  <a:lnTo>
                    <a:pt x="433062" y="1260052"/>
                  </a:lnTo>
                  <a:lnTo>
                    <a:pt x="468537" y="1225569"/>
                  </a:lnTo>
                  <a:lnTo>
                    <a:pt x="501589" y="1188473"/>
                  </a:lnTo>
                  <a:lnTo>
                    <a:pt x="532085" y="1148905"/>
                  </a:lnTo>
                  <a:lnTo>
                    <a:pt x="559894" y="1107006"/>
                  </a:lnTo>
                  <a:lnTo>
                    <a:pt x="584880" y="1062918"/>
                  </a:lnTo>
                  <a:lnTo>
                    <a:pt x="606912" y="1016782"/>
                  </a:lnTo>
                  <a:lnTo>
                    <a:pt x="625855" y="968740"/>
                  </a:lnTo>
                  <a:lnTo>
                    <a:pt x="641577" y="918934"/>
                  </a:lnTo>
                  <a:lnTo>
                    <a:pt x="626667" y="871864"/>
                  </a:lnTo>
                  <a:lnTo>
                    <a:pt x="608966" y="826488"/>
                  </a:lnTo>
                  <a:lnTo>
                    <a:pt x="588597" y="782901"/>
                  </a:lnTo>
                  <a:lnTo>
                    <a:pt x="565684" y="741203"/>
                  </a:lnTo>
                  <a:lnTo>
                    <a:pt x="540348" y="701489"/>
                  </a:lnTo>
                  <a:lnTo>
                    <a:pt x="512713" y="663858"/>
                  </a:lnTo>
                  <a:lnTo>
                    <a:pt x="482901" y="628406"/>
                  </a:lnTo>
                  <a:lnTo>
                    <a:pt x="451035" y="595231"/>
                  </a:lnTo>
                  <a:lnTo>
                    <a:pt x="417237" y="564430"/>
                  </a:lnTo>
                  <a:lnTo>
                    <a:pt x="381630" y="536101"/>
                  </a:lnTo>
                  <a:lnTo>
                    <a:pt x="344337" y="510341"/>
                  </a:lnTo>
                  <a:lnTo>
                    <a:pt x="305480" y="487247"/>
                  </a:lnTo>
                  <a:lnTo>
                    <a:pt x="265182" y="466916"/>
                  </a:lnTo>
                  <a:lnTo>
                    <a:pt x="223566" y="449446"/>
                  </a:lnTo>
                  <a:lnTo>
                    <a:pt x="180753" y="434934"/>
                  </a:lnTo>
                  <a:lnTo>
                    <a:pt x="136868" y="423478"/>
                  </a:lnTo>
                  <a:lnTo>
                    <a:pt x="92032" y="415174"/>
                  </a:lnTo>
                  <a:lnTo>
                    <a:pt x="46368" y="410121"/>
                  </a:lnTo>
                  <a:lnTo>
                    <a:pt x="0" y="408415"/>
                  </a:lnTo>
                  <a:lnTo>
                    <a:pt x="0" y="0"/>
                  </a:lnTo>
                  <a:close/>
                </a:path>
                <a:path w="669289" h="2001520">
                  <a:moveTo>
                    <a:pt x="669008" y="1123142"/>
                  </a:moveTo>
                  <a:lnTo>
                    <a:pt x="667294" y="1070875"/>
                  </a:lnTo>
                  <a:lnTo>
                    <a:pt x="662150" y="1019323"/>
                  </a:lnTo>
                  <a:lnTo>
                    <a:pt x="653578" y="968629"/>
                  </a:lnTo>
                  <a:lnTo>
                    <a:pt x="641577" y="918934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68266" y="3823559"/>
              <a:ext cx="1905" cy="2954020"/>
            </a:xfrm>
            <a:custGeom>
              <a:avLst/>
              <a:gdLst/>
              <a:ahLst/>
              <a:cxnLst/>
              <a:rect l="l" t="t" r="r" b="b"/>
              <a:pathLst>
                <a:path w="1905" h="2954020">
                  <a:moveTo>
                    <a:pt x="0" y="0"/>
                  </a:moveTo>
                  <a:lnTo>
                    <a:pt x="1523" y="473944"/>
                  </a:lnTo>
                </a:path>
                <a:path w="1905" h="2954020">
                  <a:moveTo>
                    <a:pt x="0" y="2160943"/>
                  </a:moveTo>
                  <a:lnTo>
                    <a:pt x="0" y="2953391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1577" y="4616007"/>
              <a:ext cx="467848" cy="13654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161577" y="4616007"/>
              <a:ext cx="467995" cy="767080"/>
            </a:xfrm>
            <a:custGeom>
              <a:avLst/>
              <a:gdLst/>
              <a:ahLst/>
              <a:cxnLst/>
              <a:rect l="l" t="t" r="r" b="b"/>
              <a:pathLst>
                <a:path w="467995" h="767079">
                  <a:moveTo>
                    <a:pt x="467848" y="766540"/>
                  </a:moveTo>
                  <a:lnTo>
                    <a:pt x="467848" y="487660"/>
                  </a:lnTo>
                  <a:lnTo>
                    <a:pt x="465440" y="437732"/>
                  </a:lnTo>
                  <a:lnTo>
                    <a:pt x="458371" y="389261"/>
                  </a:lnTo>
                  <a:lnTo>
                    <a:pt x="446873" y="342492"/>
                  </a:lnTo>
                  <a:lnTo>
                    <a:pt x="431179" y="297667"/>
                  </a:lnTo>
                  <a:lnTo>
                    <a:pt x="411519" y="255030"/>
                  </a:lnTo>
                  <a:lnTo>
                    <a:pt x="388127" y="214824"/>
                  </a:lnTo>
                  <a:lnTo>
                    <a:pt x="361235" y="177292"/>
                  </a:lnTo>
                  <a:lnTo>
                    <a:pt x="331075" y="142678"/>
                  </a:lnTo>
                  <a:lnTo>
                    <a:pt x="297879" y="111225"/>
                  </a:lnTo>
                  <a:lnTo>
                    <a:pt x="261879" y="83176"/>
                  </a:lnTo>
                  <a:lnTo>
                    <a:pt x="223307" y="58775"/>
                  </a:lnTo>
                  <a:lnTo>
                    <a:pt x="182396" y="38265"/>
                  </a:lnTo>
                  <a:lnTo>
                    <a:pt x="139377" y="21889"/>
                  </a:lnTo>
                  <a:lnTo>
                    <a:pt x="94484" y="9890"/>
                  </a:lnTo>
                  <a:lnTo>
                    <a:pt x="47947" y="2513"/>
                  </a:lnTo>
                  <a:lnTo>
                    <a:pt x="0" y="0"/>
                  </a:lnTo>
                  <a:lnTo>
                    <a:pt x="0" y="278880"/>
                  </a:lnTo>
                  <a:lnTo>
                    <a:pt x="47947" y="281393"/>
                  </a:lnTo>
                  <a:lnTo>
                    <a:pt x="94484" y="288771"/>
                  </a:lnTo>
                  <a:lnTo>
                    <a:pt x="139377" y="300769"/>
                  </a:lnTo>
                  <a:lnTo>
                    <a:pt x="182396" y="317145"/>
                  </a:lnTo>
                  <a:lnTo>
                    <a:pt x="223307" y="337656"/>
                  </a:lnTo>
                  <a:lnTo>
                    <a:pt x="261879" y="362057"/>
                  </a:lnTo>
                  <a:lnTo>
                    <a:pt x="297879" y="390106"/>
                  </a:lnTo>
                  <a:lnTo>
                    <a:pt x="331075" y="421559"/>
                  </a:lnTo>
                  <a:lnTo>
                    <a:pt x="361235" y="456173"/>
                  </a:lnTo>
                  <a:lnTo>
                    <a:pt x="388127" y="493705"/>
                  </a:lnTo>
                  <a:lnTo>
                    <a:pt x="411519" y="533911"/>
                  </a:lnTo>
                  <a:lnTo>
                    <a:pt x="431179" y="576548"/>
                  </a:lnTo>
                  <a:lnTo>
                    <a:pt x="446873" y="621373"/>
                  </a:lnTo>
                  <a:lnTo>
                    <a:pt x="458371" y="668142"/>
                  </a:lnTo>
                  <a:lnTo>
                    <a:pt x="465440" y="716612"/>
                  </a:lnTo>
                  <a:lnTo>
                    <a:pt x="467848" y="76654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61577" y="4616007"/>
              <a:ext cx="467995" cy="1365885"/>
            </a:xfrm>
            <a:custGeom>
              <a:avLst/>
              <a:gdLst/>
              <a:ahLst/>
              <a:cxnLst/>
              <a:rect l="l" t="t" r="r" b="b"/>
              <a:pathLst>
                <a:path w="467995" h="1365885">
                  <a:moveTo>
                    <a:pt x="0" y="0"/>
                  </a:moveTo>
                  <a:lnTo>
                    <a:pt x="47947" y="2513"/>
                  </a:lnTo>
                  <a:lnTo>
                    <a:pt x="94484" y="9890"/>
                  </a:lnTo>
                  <a:lnTo>
                    <a:pt x="139377" y="21889"/>
                  </a:lnTo>
                  <a:lnTo>
                    <a:pt x="182396" y="38265"/>
                  </a:lnTo>
                  <a:lnTo>
                    <a:pt x="223307" y="58775"/>
                  </a:lnTo>
                  <a:lnTo>
                    <a:pt x="261879" y="83176"/>
                  </a:lnTo>
                  <a:lnTo>
                    <a:pt x="297879" y="111225"/>
                  </a:lnTo>
                  <a:lnTo>
                    <a:pt x="331075" y="142678"/>
                  </a:lnTo>
                  <a:lnTo>
                    <a:pt x="361235" y="177292"/>
                  </a:lnTo>
                  <a:lnTo>
                    <a:pt x="388127" y="214824"/>
                  </a:lnTo>
                  <a:lnTo>
                    <a:pt x="411519" y="255030"/>
                  </a:lnTo>
                  <a:lnTo>
                    <a:pt x="431179" y="297667"/>
                  </a:lnTo>
                  <a:lnTo>
                    <a:pt x="446873" y="342492"/>
                  </a:lnTo>
                  <a:lnTo>
                    <a:pt x="458371" y="389261"/>
                  </a:lnTo>
                  <a:lnTo>
                    <a:pt x="465440" y="437732"/>
                  </a:lnTo>
                  <a:lnTo>
                    <a:pt x="467848" y="487660"/>
                  </a:lnTo>
                  <a:lnTo>
                    <a:pt x="467848" y="766540"/>
                  </a:lnTo>
                  <a:lnTo>
                    <a:pt x="465282" y="817824"/>
                  </a:lnTo>
                  <a:lnTo>
                    <a:pt x="457731" y="867833"/>
                  </a:lnTo>
                  <a:lnTo>
                    <a:pt x="445418" y="916243"/>
                  </a:lnTo>
                  <a:lnTo>
                    <a:pt x="428565" y="962733"/>
                  </a:lnTo>
                  <a:lnTo>
                    <a:pt x="407394" y="1006979"/>
                  </a:lnTo>
                  <a:lnTo>
                    <a:pt x="382127" y="1048659"/>
                  </a:lnTo>
                  <a:lnTo>
                    <a:pt x="352987" y="1087450"/>
                  </a:lnTo>
                  <a:lnTo>
                    <a:pt x="320196" y="1123029"/>
                  </a:lnTo>
                  <a:lnTo>
                    <a:pt x="283976" y="1155073"/>
                  </a:lnTo>
                  <a:lnTo>
                    <a:pt x="244549" y="1183260"/>
                  </a:lnTo>
                  <a:lnTo>
                    <a:pt x="202138" y="1207266"/>
                  </a:lnTo>
                  <a:lnTo>
                    <a:pt x="156965" y="1226769"/>
                  </a:lnTo>
                  <a:lnTo>
                    <a:pt x="156965" y="1365448"/>
                  </a:lnTo>
                  <a:lnTo>
                    <a:pt x="0" y="1115522"/>
                  </a:lnTo>
                  <a:lnTo>
                    <a:pt x="156965" y="809210"/>
                  </a:lnTo>
                  <a:lnTo>
                    <a:pt x="156965" y="947889"/>
                  </a:lnTo>
                  <a:lnTo>
                    <a:pt x="202468" y="928184"/>
                  </a:lnTo>
                  <a:lnTo>
                    <a:pt x="245324" y="903814"/>
                  </a:lnTo>
                  <a:lnTo>
                    <a:pt x="285258" y="875078"/>
                  </a:lnTo>
                  <a:lnTo>
                    <a:pt x="321994" y="842279"/>
                  </a:lnTo>
                  <a:lnTo>
                    <a:pt x="355255" y="805717"/>
                  </a:lnTo>
                  <a:lnTo>
                    <a:pt x="384766" y="765694"/>
                  </a:lnTo>
                  <a:lnTo>
                    <a:pt x="410250" y="722509"/>
                  </a:lnTo>
                  <a:lnTo>
                    <a:pt x="431433" y="676465"/>
                  </a:lnTo>
                  <a:lnTo>
                    <a:pt x="448037" y="627862"/>
                  </a:lnTo>
                  <a:lnTo>
                    <a:pt x="432201" y="581232"/>
                  </a:lnTo>
                  <a:lnTo>
                    <a:pt x="412299" y="537136"/>
                  </a:lnTo>
                  <a:lnTo>
                    <a:pt x="388593" y="495783"/>
                  </a:lnTo>
                  <a:lnTo>
                    <a:pt x="361345" y="457381"/>
                  </a:lnTo>
                  <a:lnTo>
                    <a:pt x="330818" y="422137"/>
                  </a:lnTo>
                  <a:lnTo>
                    <a:pt x="297273" y="390261"/>
                  </a:lnTo>
                  <a:lnTo>
                    <a:pt x="260974" y="361959"/>
                  </a:lnTo>
                  <a:lnTo>
                    <a:pt x="222181" y="337441"/>
                  </a:lnTo>
                  <a:lnTo>
                    <a:pt x="181157" y="316914"/>
                  </a:lnTo>
                  <a:lnTo>
                    <a:pt x="138165" y="300586"/>
                  </a:lnTo>
                  <a:lnTo>
                    <a:pt x="93467" y="288666"/>
                  </a:lnTo>
                  <a:lnTo>
                    <a:pt x="47324" y="281361"/>
                  </a:lnTo>
                  <a:lnTo>
                    <a:pt x="0" y="278880"/>
                  </a:lnTo>
                  <a:lnTo>
                    <a:pt x="0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17524" y="3669282"/>
            <a:ext cx="6489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 MT"/>
                <a:cs typeface="Arial MT"/>
              </a:rPr>
              <a:t>Linea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02602" y="6351521"/>
            <a:ext cx="1729739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">
              <a:lnSpc>
                <a:spcPts val="159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Panel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Entrada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2310"/>
              </a:lnSpc>
            </a:pPr>
            <a:r>
              <a:rPr sz="2000" spc="-5" dirty="0">
                <a:latin typeface="Arial MT"/>
                <a:cs typeface="Arial MT"/>
              </a:rPr>
              <a:t>Neutro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690998" y="2576406"/>
            <a:ext cx="6991350" cy="2476500"/>
            <a:chOff x="1690998" y="2576406"/>
            <a:chExt cx="6991350" cy="2476500"/>
          </a:xfrm>
        </p:grpSpPr>
        <p:sp>
          <p:nvSpPr>
            <p:cNvPr id="25" name="object 25"/>
            <p:cNvSpPr/>
            <p:nvPr/>
          </p:nvSpPr>
          <p:spPr>
            <a:xfrm>
              <a:off x="1705286" y="2590694"/>
              <a:ext cx="748665" cy="2447925"/>
            </a:xfrm>
            <a:custGeom>
              <a:avLst/>
              <a:gdLst/>
              <a:ahLst/>
              <a:cxnLst/>
              <a:rect l="l" t="t" r="r" b="b"/>
              <a:pathLst>
                <a:path w="748664" h="2447925">
                  <a:moveTo>
                    <a:pt x="0" y="1274011"/>
                  </a:moveTo>
                  <a:lnTo>
                    <a:pt x="100579" y="0"/>
                  </a:lnTo>
                  <a:lnTo>
                    <a:pt x="202683" y="2447444"/>
                  </a:lnTo>
                  <a:lnTo>
                    <a:pt x="310883" y="603479"/>
                  </a:lnTo>
                  <a:lnTo>
                    <a:pt x="412987" y="1709858"/>
                  </a:lnTo>
                  <a:lnTo>
                    <a:pt x="516614" y="938745"/>
                  </a:lnTo>
                  <a:lnTo>
                    <a:pt x="611099" y="1536129"/>
                  </a:lnTo>
                  <a:lnTo>
                    <a:pt x="690343" y="1083519"/>
                  </a:lnTo>
                  <a:lnTo>
                    <a:pt x="748253" y="1275535"/>
                  </a:lnTo>
                </a:path>
              </a:pathLst>
            </a:custGeom>
            <a:ln w="28573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287173" y="3968334"/>
              <a:ext cx="388620" cy="361315"/>
            </a:xfrm>
            <a:custGeom>
              <a:avLst/>
              <a:gdLst/>
              <a:ahLst/>
              <a:cxnLst/>
              <a:rect l="l" t="t" r="r" b="b"/>
              <a:pathLst>
                <a:path w="388620" h="361314">
                  <a:moveTo>
                    <a:pt x="388604" y="361173"/>
                  </a:moveTo>
                  <a:lnTo>
                    <a:pt x="388604" y="0"/>
                  </a:lnTo>
                  <a:lnTo>
                    <a:pt x="0" y="0"/>
                  </a:lnTo>
                  <a:lnTo>
                    <a:pt x="0" y="361173"/>
                  </a:lnTo>
                  <a:lnTo>
                    <a:pt x="388604" y="3611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85649" y="3968334"/>
              <a:ext cx="390525" cy="361315"/>
            </a:xfrm>
            <a:custGeom>
              <a:avLst/>
              <a:gdLst/>
              <a:ahLst/>
              <a:cxnLst/>
              <a:rect l="l" t="t" r="r" b="b"/>
              <a:pathLst>
                <a:path w="390525" h="361314">
                  <a:moveTo>
                    <a:pt x="0" y="0"/>
                  </a:moveTo>
                  <a:lnTo>
                    <a:pt x="0" y="361173"/>
                  </a:lnTo>
                  <a:lnTo>
                    <a:pt x="390128" y="361173"/>
                  </a:lnTo>
                  <a:lnTo>
                    <a:pt x="390128" y="0"/>
                  </a:lnTo>
                  <a:lnTo>
                    <a:pt x="0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312908" y="4039614"/>
            <a:ext cx="339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78450" y="2565739"/>
            <a:ext cx="3170555" cy="4184650"/>
            <a:chOff x="4978450" y="2565739"/>
            <a:chExt cx="3170555" cy="4184650"/>
          </a:xfrm>
        </p:grpSpPr>
        <p:sp>
          <p:nvSpPr>
            <p:cNvPr id="30" name="object 30"/>
            <p:cNvSpPr/>
            <p:nvPr/>
          </p:nvSpPr>
          <p:spPr>
            <a:xfrm>
              <a:off x="7223465" y="3733647"/>
              <a:ext cx="210820" cy="304800"/>
            </a:xfrm>
            <a:custGeom>
              <a:avLst/>
              <a:gdLst/>
              <a:ahLst/>
              <a:cxnLst/>
              <a:rect l="l" t="t" r="r" b="b"/>
              <a:pathLst>
                <a:path w="210820" h="304800">
                  <a:moveTo>
                    <a:pt x="0" y="158489"/>
                  </a:moveTo>
                  <a:lnTo>
                    <a:pt x="24383" y="0"/>
                  </a:lnTo>
                  <a:lnTo>
                    <a:pt x="50289" y="304787"/>
                  </a:lnTo>
                  <a:lnTo>
                    <a:pt x="77720" y="74672"/>
                  </a:lnTo>
                  <a:lnTo>
                    <a:pt x="103627" y="211827"/>
                  </a:lnTo>
                  <a:lnTo>
                    <a:pt x="129534" y="117343"/>
                  </a:lnTo>
                  <a:lnTo>
                    <a:pt x="169157" y="192016"/>
                  </a:lnTo>
                  <a:lnTo>
                    <a:pt x="169157" y="146298"/>
                  </a:lnTo>
                  <a:lnTo>
                    <a:pt x="210303" y="153917"/>
                  </a:lnTo>
                </a:path>
              </a:pathLst>
            </a:custGeom>
            <a:ln w="28573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3431" y="5047281"/>
              <a:ext cx="188968" cy="61262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953431" y="5047281"/>
              <a:ext cx="189230" cy="344805"/>
            </a:xfrm>
            <a:custGeom>
              <a:avLst/>
              <a:gdLst/>
              <a:ahLst/>
              <a:cxnLst/>
              <a:rect l="l" t="t" r="r" b="b"/>
              <a:pathLst>
                <a:path w="189229" h="344804">
                  <a:moveTo>
                    <a:pt x="188968" y="344409"/>
                  </a:moveTo>
                  <a:lnTo>
                    <a:pt x="188968" y="219447"/>
                  </a:lnTo>
                  <a:lnTo>
                    <a:pt x="183938" y="169383"/>
                  </a:lnTo>
                  <a:lnTo>
                    <a:pt x="169632" y="123292"/>
                  </a:lnTo>
                  <a:lnTo>
                    <a:pt x="147222" y="82532"/>
                  </a:lnTo>
                  <a:lnTo>
                    <a:pt x="117880" y="48463"/>
                  </a:lnTo>
                  <a:lnTo>
                    <a:pt x="82781" y="22445"/>
                  </a:lnTo>
                  <a:lnTo>
                    <a:pt x="43096" y="5838"/>
                  </a:lnTo>
                  <a:lnTo>
                    <a:pt x="0" y="0"/>
                  </a:lnTo>
                  <a:lnTo>
                    <a:pt x="0" y="124962"/>
                  </a:lnTo>
                  <a:lnTo>
                    <a:pt x="43096" y="130720"/>
                  </a:lnTo>
                  <a:lnTo>
                    <a:pt x="82781" y="147142"/>
                  </a:lnTo>
                  <a:lnTo>
                    <a:pt x="117880" y="172946"/>
                  </a:lnTo>
                  <a:lnTo>
                    <a:pt x="147222" y="206855"/>
                  </a:lnTo>
                  <a:lnTo>
                    <a:pt x="169632" y="247588"/>
                  </a:lnTo>
                  <a:lnTo>
                    <a:pt x="183938" y="293866"/>
                  </a:lnTo>
                  <a:lnTo>
                    <a:pt x="188968" y="344409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953431" y="5047281"/>
              <a:ext cx="189230" cy="612775"/>
            </a:xfrm>
            <a:custGeom>
              <a:avLst/>
              <a:gdLst/>
              <a:ahLst/>
              <a:cxnLst/>
              <a:rect l="l" t="t" r="r" b="b"/>
              <a:pathLst>
                <a:path w="189229" h="612775">
                  <a:moveTo>
                    <a:pt x="0" y="0"/>
                  </a:moveTo>
                  <a:lnTo>
                    <a:pt x="43096" y="5838"/>
                  </a:lnTo>
                  <a:lnTo>
                    <a:pt x="82781" y="22445"/>
                  </a:lnTo>
                  <a:lnTo>
                    <a:pt x="117880" y="48463"/>
                  </a:lnTo>
                  <a:lnTo>
                    <a:pt x="147222" y="82532"/>
                  </a:lnTo>
                  <a:lnTo>
                    <a:pt x="169632" y="123292"/>
                  </a:lnTo>
                  <a:lnTo>
                    <a:pt x="183938" y="169383"/>
                  </a:lnTo>
                  <a:lnTo>
                    <a:pt x="188968" y="219447"/>
                  </a:lnTo>
                  <a:lnTo>
                    <a:pt x="188968" y="344409"/>
                  </a:lnTo>
                  <a:lnTo>
                    <a:pt x="183128" y="397845"/>
                  </a:lnTo>
                  <a:lnTo>
                    <a:pt x="166389" y="447111"/>
                  </a:lnTo>
                  <a:lnTo>
                    <a:pt x="139921" y="490232"/>
                  </a:lnTo>
                  <a:lnTo>
                    <a:pt x="104895" y="525234"/>
                  </a:lnTo>
                  <a:lnTo>
                    <a:pt x="62481" y="550141"/>
                  </a:lnTo>
                  <a:lnTo>
                    <a:pt x="62481" y="612622"/>
                  </a:lnTo>
                  <a:lnTo>
                    <a:pt x="0" y="499851"/>
                  </a:lnTo>
                  <a:lnTo>
                    <a:pt x="62481" y="362697"/>
                  </a:lnTo>
                  <a:lnTo>
                    <a:pt x="62481" y="425178"/>
                  </a:lnTo>
                  <a:lnTo>
                    <a:pt x="102270" y="402581"/>
                  </a:lnTo>
                  <a:lnTo>
                    <a:pt x="136201" y="370126"/>
                  </a:lnTo>
                  <a:lnTo>
                    <a:pt x="162989" y="329384"/>
                  </a:lnTo>
                  <a:lnTo>
                    <a:pt x="181348" y="281928"/>
                  </a:lnTo>
                  <a:lnTo>
                    <a:pt x="161171" y="229907"/>
                  </a:lnTo>
                  <a:lnTo>
                    <a:pt x="131119" y="186517"/>
                  </a:lnTo>
                  <a:lnTo>
                    <a:pt x="93021" y="153442"/>
                  </a:lnTo>
                  <a:lnTo>
                    <a:pt x="48705" y="132363"/>
                  </a:lnTo>
                  <a:lnTo>
                    <a:pt x="0" y="124962"/>
                  </a:lnTo>
                  <a:lnTo>
                    <a:pt x="0" y="0"/>
                  </a:lnTo>
                  <a:close/>
                </a:path>
                <a:path w="189229" h="612775">
                  <a:moveTo>
                    <a:pt x="188968" y="344409"/>
                  </a:moveTo>
                  <a:lnTo>
                    <a:pt x="188420" y="328432"/>
                  </a:lnTo>
                  <a:lnTo>
                    <a:pt x="186872" y="312597"/>
                  </a:lnTo>
                  <a:lnTo>
                    <a:pt x="184467" y="297048"/>
                  </a:lnTo>
                  <a:lnTo>
                    <a:pt x="181348" y="281928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93465" y="3817210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648"/>
                  </a:lnTo>
                </a:path>
              </a:pathLst>
            </a:custGeom>
            <a:ln w="14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92703" y="5839729"/>
              <a:ext cx="7620" cy="904240"/>
            </a:xfrm>
            <a:custGeom>
              <a:avLst/>
              <a:gdLst/>
              <a:ahLst/>
              <a:cxnLst/>
              <a:rect l="l" t="t" r="r" b="b"/>
              <a:pathLst>
                <a:path w="7620" h="904240">
                  <a:moveTo>
                    <a:pt x="7619" y="0"/>
                  </a:moveTo>
                  <a:lnTo>
                    <a:pt x="0" y="903695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81024" y="2580026"/>
              <a:ext cx="231775" cy="925194"/>
            </a:xfrm>
            <a:custGeom>
              <a:avLst/>
              <a:gdLst/>
              <a:ahLst/>
              <a:cxnLst/>
              <a:rect l="l" t="t" r="r" b="b"/>
              <a:pathLst>
                <a:path w="231775" h="925195">
                  <a:moveTo>
                    <a:pt x="0" y="481564"/>
                  </a:moveTo>
                  <a:lnTo>
                    <a:pt x="28954" y="0"/>
                  </a:lnTo>
                  <a:lnTo>
                    <a:pt x="56385" y="925030"/>
                  </a:lnTo>
                  <a:lnTo>
                    <a:pt x="86864" y="227066"/>
                  </a:lnTo>
                  <a:lnTo>
                    <a:pt x="114295" y="646149"/>
                  </a:lnTo>
                  <a:lnTo>
                    <a:pt x="143250" y="355077"/>
                  </a:lnTo>
                  <a:lnTo>
                    <a:pt x="185920" y="582144"/>
                  </a:lnTo>
                  <a:lnTo>
                    <a:pt x="185920" y="443465"/>
                  </a:lnTo>
                  <a:lnTo>
                    <a:pt x="231638" y="467848"/>
                  </a:lnTo>
                </a:path>
              </a:pathLst>
            </a:custGeom>
            <a:ln w="28573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84800" y="2884814"/>
              <a:ext cx="326390" cy="943610"/>
            </a:xfrm>
            <a:custGeom>
              <a:avLst/>
              <a:gdLst/>
              <a:ahLst/>
              <a:cxnLst/>
              <a:rect l="l" t="t" r="r" b="b"/>
              <a:pathLst>
                <a:path w="326389" h="943610">
                  <a:moveTo>
                    <a:pt x="326122" y="192016"/>
                  </a:moveTo>
                  <a:lnTo>
                    <a:pt x="326122" y="0"/>
                  </a:lnTo>
                  <a:lnTo>
                    <a:pt x="277995" y="3653"/>
                  </a:lnTo>
                  <a:lnTo>
                    <a:pt x="232039" y="14266"/>
                  </a:lnTo>
                  <a:lnTo>
                    <a:pt x="188762" y="31315"/>
                  </a:lnTo>
                  <a:lnTo>
                    <a:pt x="148672" y="54280"/>
                  </a:lnTo>
                  <a:lnTo>
                    <a:pt x="112279" y="82637"/>
                  </a:lnTo>
                  <a:lnTo>
                    <a:pt x="80089" y="115865"/>
                  </a:lnTo>
                  <a:lnTo>
                    <a:pt x="52613" y="153441"/>
                  </a:lnTo>
                  <a:lnTo>
                    <a:pt x="30357" y="194844"/>
                  </a:lnTo>
                  <a:lnTo>
                    <a:pt x="13831" y="239551"/>
                  </a:lnTo>
                  <a:lnTo>
                    <a:pt x="3542" y="287040"/>
                  </a:lnTo>
                  <a:lnTo>
                    <a:pt x="0" y="336790"/>
                  </a:lnTo>
                  <a:lnTo>
                    <a:pt x="0" y="528806"/>
                  </a:lnTo>
                  <a:lnTo>
                    <a:pt x="3158" y="575902"/>
                  </a:lnTo>
                  <a:lnTo>
                    <a:pt x="12400" y="621329"/>
                  </a:lnTo>
                  <a:lnTo>
                    <a:pt x="13715" y="625124"/>
                  </a:lnTo>
                  <a:lnTo>
                    <a:pt x="13715" y="432798"/>
                  </a:lnTo>
                  <a:lnTo>
                    <a:pt x="30499" y="386812"/>
                  </a:lnTo>
                  <a:lnTo>
                    <a:pt x="53053" y="344639"/>
                  </a:lnTo>
                  <a:lnTo>
                    <a:pt x="80825" y="306706"/>
                  </a:lnTo>
                  <a:lnTo>
                    <a:pt x="113262" y="273439"/>
                  </a:lnTo>
                  <a:lnTo>
                    <a:pt x="149814" y="245264"/>
                  </a:lnTo>
                  <a:lnTo>
                    <a:pt x="189927" y="222607"/>
                  </a:lnTo>
                  <a:lnTo>
                    <a:pt x="233051" y="205896"/>
                  </a:lnTo>
                  <a:lnTo>
                    <a:pt x="278633" y="195557"/>
                  </a:lnTo>
                  <a:lnTo>
                    <a:pt x="326122" y="192016"/>
                  </a:lnTo>
                  <a:close/>
                </a:path>
                <a:path w="326389" h="943610">
                  <a:moveTo>
                    <a:pt x="217923" y="847309"/>
                  </a:moveTo>
                  <a:lnTo>
                    <a:pt x="217923" y="655293"/>
                  </a:lnTo>
                  <a:lnTo>
                    <a:pt x="170412" y="633309"/>
                  </a:lnTo>
                  <a:lnTo>
                    <a:pt x="127389" y="604382"/>
                  </a:lnTo>
                  <a:lnTo>
                    <a:pt x="89531" y="569190"/>
                  </a:lnTo>
                  <a:lnTo>
                    <a:pt x="57514" y="528411"/>
                  </a:lnTo>
                  <a:lnTo>
                    <a:pt x="32016" y="482721"/>
                  </a:lnTo>
                  <a:lnTo>
                    <a:pt x="13715" y="432798"/>
                  </a:lnTo>
                  <a:lnTo>
                    <a:pt x="13715" y="625124"/>
                  </a:lnTo>
                  <a:lnTo>
                    <a:pt x="27374" y="664549"/>
                  </a:lnTo>
                  <a:lnTo>
                    <a:pt x="47729" y="705022"/>
                  </a:lnTo>
                  <a:lnTo>
                    <a:pt x="73113" y="742209"/>
                  </a:lnTo>
                  <a:lnTo>
                    <a:pt x="103176" y="775571"/>
                  </a:lnTo>
                  <a:lnTo>
                    <a:pt x="137566" y="804568"/>
                  </a:lnTo>
                  <a:lnTo>
                    <a:pt x="175932" y="828660"/>
                  </a:lnTo>
                  <a:lnTo>
                    <a:pt x="217923" y="847309"/>
                  </a:lnTo>
                  <a:close/>
                </a:path>
                <a:path w="326389" h="943610">
                  <a:moveTo>
                    <a:pt x="326122" y="771112"/>
                  </a:moveTo>
                  <a:lnTo>
                    <a:pt x="217923" y="557761"/>
                  </a:lnTo>
                  <a:lnTo>
                    <a:pt x="217923" y="943317"/>
                  </a:lnTo>
                  <a:lnTo>
                    <a:pt x="326122" y="771112"/>
                  </a:lnTo>
                  <a:close/>
                </a:path>
              </a:pathLst>
            </a:custGeom>
            <a:solidFill>
              <a:srgbClr val="80C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84800" y="2884814"/>
              <a:ext cx="326390" cy="528955"/>
            </a:xfrm>
            <a:custGeom>
              <a:avLst/>
              <a:gdLst/>
              <a:ahLst/>
              <a:cxnLst/>
              <a:rect l="l" t="t" r="r" b="b"/>
              <a:pathLst>
                <a:path w="326389" h="528954">
                  <a:moveTo>
                    <a:pt x="326122" y="192016"/>
                  </a:moveTo>
                  <a:lnTo>
                    <a:pt x="326122" y="0"/>
                  </a:lnTo>
                  <a:lnTo>
                    <a:pt x="277995" y="3653"/>
                  </a:lnTo>
                  <a:lnTo>
                    <a:pt x="232039" y="14266"/>
                  </a:lnTo>
                  <a:lnTo>
                    <a:pt x="188762" y="31315"/>
                  </a:lnTo>
                  <a:lnTo>
                    <a:pt x="148672" y="54280"/>
                  </a:lnTo>
                  <a:lnTo>
                    <a:pt x="112279" y="82637"/>
                  </a:lnTo>
                  <a:lnTo>
                    <a:pt x="80089" y="115865"/>
                  </a:lnTo>
                  <a:lnTo>
                    <a:pt x="52613" y="153441"/>
                  </a:lnTo>
                  <a:lnTo>
                    <a:pt x="30357" y="194844"/>
                  </a:lnTo>
                  <a:lnTo>
                    <a:pt x="13831" y="239551"/>
                  </a:lnTo>
                  <a:lnTo>
                    <a:pt x="3542" y="287040"/>
                  </a:lnTo>
                  <a:lnTo>
                    <a:pt x="0" y="336790"/>
                  </a:lnTo>
                  <a:lnTo>
                    <a:pt x="0" y="528806"/>
                  </a:lnTo>
                  <a:lnTo>
                    <a:pt x="3542" y="479056"/>
                  </a:lnTo>
                  <a:lnTo>
                    <a:pt x="13831" y="431567"/>
                  </a:lnTo>
                  <a:lnTo>
                    <a:pt x="30357" y="386860"/>
                  </a:lnTo>
                  <a:lnTo>
                    <a:pt x="52613" y="345457"/>
                  </a:lnTo>
                  <a:lnTo>
                    <a:pt x="80089" y="307881"/>
                  </a:lnTo>
                  <a:lnTo>
                    <a:pt x="112279" y="274653"/>
                  </a:lnTo>
                  <a:lnTo>
                    <a:pt x="148672" y="246296"/>
                  </a:lnTo>
                  <a:lnTo>
                    <a:pt x="188762" y="223331"/>
                  </a:lnTo>
                  <a:lnTo>
                    <a:pt x="232039" y="206282"/>
                  </a:lnTo>
                  <a:lnTo>
                    <a:pt x="277995" y="195669"/>
                  </a:lnTo>
                  <a:lnTo>
                    <a:pt x="326122" y="192016"/>
                  </a:lnTo>
                  <a:close/>
                </a:path>
              </a:pathLst>
            </a:custGeom>
            <a:solidFill>
              <a:srgbClr val="67A3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84800" y="2884814"/>
              <a:ext cx="326390" cy="943610"/>
            </a:xfrm>
            <a:custGeom>
              <a:avLst/>
              <a:gdLst/>
              <a:ahLst/>
              <a:cxnLst/>
              <a:rect l="l" t="t" r="r" b="b"/>
              <a:pathLst>
                <a:path w="326389" h="943610">
                  <a:moveTo>
                    <a:pt x="326122" y="0"/>
                  </a:moveTo>
                  <a:lnTo>
                    <a:pt x="277995" y="3653"/>
                  </a:lnTo>
                  <a:lnTo>
                    <a:pt x="232039" y="14266"/>
                  </a:lnTo>
                  <a:lnTo>
                    <a:pt x="188762" y="31315"/>
                  </a:lnTo>
                  <a:lnTo>
                    <a:pt x="148672" y="54280"/>
                  </a:lnTo>
                  <a:lnTo>
                    <a:pt x="112279" y="82637"/>
                  </a:lnTo>
                  <a:lnTo>
                    <a:pt x="80089" y="115865"/>
                  </a:lnTo>
                  <a:lnTo>
                    <a:pt x="52613" y="153441"/>
                  </a:lnTo>
                  <a:lnTo>
                    <a:pt x="30357" y="194844"/>
                  </a:lnTo>
                  <a:lnTo>
                    <a:pt x="13831" y="239551"/>
                  </a:lnTo>
                  <a:lnTo>
                    <a:pt x="3542" y="287040"/>
                  </a:lnTo>
                  <a:lnTo>
                    <a:pt x="0" y="336790"/>
                  </a:lnTo>
                  <a:lnTo>
                    <a:pt x="0" y="528806"/>
                  </a:lnTo>
                  <a:lnTo>
                    <a:pt x="3158" y="575902"/>
                  </a:lnTo>
                  <a:lnTo>
                    <a:pt x="12400" y="621329"/>
                  </a:lnTo>
                  <a:lnTo>
                    <a:pt x="27374" y="664549"/>
                  </a:lnTo>
                  <a:lnTo>
                    <a:pt x="47729" y="705022"/>
                  </a:lnTo>
                  <a:lnTo>
                    <a:pt x="73113" y="742209"/>
                  </a:lnTo>
                  <a:lnTo>
                    <a:pt x="103176" y="775571"/>
                  </a:lnTo>
                  <a:lnTo>
                    <a:pt x="137566" y="804568"/>
                  </a:lnTo>
                  <a:lnTo>
                    <a:pt x="175932" y="828660"/>
                  </a:lnTo>
                  <a:lnTo>
                    <a:pt x="217923" y="847309"/>
                  </a:lnTo>
                  <a:lnTo>
                    <a:pt x="217923" y="943317"/>
                  </a:lnTo>
                  <a:lnTo>
                    <a:pt x="326122" y="771112"/>
                  </a:lnTo>
                  <a:lnTo>
                    <a:pt x="217923" y="557761"/>
                  </a:lnTo>
                  <a:lnTo>
                    <a:pt x="217923" y="655293"/>
                  </a:lnTo>
                  <a:lnTo>
                    <a:pt x="170412" y="633309"/>
                  </a:lnTo>
                  <a:lnTo>
                    <a:pt x="127389" y="604382"/>
                  </a:lnTo>
                  <a:lnTo>
                    <a:pt x="89531" y="569190"/>
                  </a:lnTo>
                  <a:lnTo>
                    <a:pt x="57514" y="528411"/>
                  </a:lnTo>
                  <a:lnTo>
                    <a:pt x="32016" y="482721"/>
                  </a:lnTo>
                  <a:lnTo>
                    <a:pt x="13715" y="432798"/>
                  </a:lnTo>
                  <a:lnTo>
                    <a:pt x="30499" y="386812"/>
                  </a:lnTo>
                  <a:lnTo>
                    <a:pt x="53053" y="344639"/>
                  </a:lnTo>
                  <a:lnTo>
                    <a:pt x="80825" y="306706"/>
                  </a:lnTo>
                  <a:lnTo>
                    <a:pt x="113262" y="273439"/>
                  </a:lnTo>
                  <a:lnTo>
                    <a:pt x="149814" y="245264"/>
                  </a:lnTo>
                  <a:lnTo>
                    <a:pt x="189927" y="222607"/>
                  </a:lnTo>
                  <a:lnTo>
                    <a:pt x="233051" y="205896"/>
                  </a:lnTo>
                  <a:lnTo>
                    <a:pt x="278633" y="195557"/>
                  </a:lnTo>
                  <a:lnTo>
                    <a:pt x="326122" y="192016"/>
                  </a:lnTo>
                  <a:lnTo>
                    <a:pt x="326122" y="0"/>
                  </a:lnTo>
                  <a:close/>
                </a:path>
                <a:path w="326389" h="943610">
                  <a:moveTo>
                    <a:pt x="0" y="528806"/>
                  </a:moveTo>
                  <a:lnTo>
                    <a:pt x="857" y="504804"/>
                  </a:lnTo>
                  <a:lnTo>
                    <a:pt x="3428" y="480802"/>
                  </a:lnTo>
                  <a:lnTo>
                    <a:pt x="7714" y="456800"/>
                  </a:lnTo>
                  <a:lnTo>
                    <a:pt x="13715" y="432798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320800" y="5080505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Tipo</a:t>
            </a:r>
            <a:r>
              <a:rPr sz="1600" b="1" spc="-70" dirty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178240" y="5080505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Tipo</a:t>
            </a:r>
            <a:r>
              <a:rPr sz="1600" b="1" spc="-70" dirty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36059" y="5080505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Tipo</a:t>
            </a:r>
            <a:r>
              <a:rPr sz="1600" b="1" spc="-70" dirty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99FF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45354" y="6340853"/>
            <a:ext cx="1703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Panel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Distribución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34130" y="6327123"/>
            <a:ext cx="883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Carga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final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91629" y="2896614"/>
            <a:ext cx="1664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Transitorios dentro de </a:t>
            </a:r>
            <a:r>
              <a:rPr sz="1200" spc="-10" dirty="0">
                <a:latin typeface="Arial MT"/>
                <a:cs typeface="Arial MT"/>
              </a:rPr>
              <a:t>la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instalación</a:t>
            </a:r>
            <a:r>
              <a:rPr sz="1200" spc="-10" dirty="0">
                <a:latin typeface="Arial MT"/>
                <a:cs typeface="Arial MT"/>
              </a:rPr>
              <a:t> (65%)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860134" y="3319136"/>
            <a:ext cx="2933700" cy="3552825"/>
            <a:chOff x="3860134" y="3319136"/>
            <a:chExt cx="2933700" cy="3552825"/>
          </a:xfrm>
        </p:grpSpPr>
        <p:sp>
          <p:nvSpPr>
            <p:cNvPr id="47" name="object 47"/>
            <p:cNvSpPr/>
            <p:nvPr/>
          </p:nvSpPr>
          <p:spPr>
            <a:xfrm>
              <a:off x="3860127" y="3319144"/>
              <a:ext cx="2933700" cy="3552825"/>
            </a:xfrm>
            <a:custGeom>
              <a:avLst/>
              <a:gdLst/>
              <a:ahLst/>
              <a:cxnLst/>
              <a:rect l="l" t="t" r="r" b="b"/>
              <a:pathLst>
                <a:path w="2933700" h="3552825">
                  <a:moveTo>
                    <a:pt x="13716" y="0"/>
                  </a:moveTo>
                  <a:lnTo>
                    <a:pt x="0" y="0"/>
                  </a:lnTo>
                  <a:lnTo>
                    <a:pt x="0" y="3552291"/>
                  </a:lnTo>
                  <a:lnTo>
                    <a:pt x="13716" y="3552291"/>
                  </a:lnTo>
                  <a:lnTo>
                    <a:pt x="13716" y="0"/>
                  </a:lnTo>
                  <a:close/>
                </a:path>
                <a:path w="2933700" h="3552825">
                  <a:moveTo>
                    <a:pt x="51816" y="0"/>
                  </a:moveTo>
                  <a:lnTo>
                    <a:pt x="25908" y="0"/>
                  </a:lnTo>
                  <a:lnTo>
                    <a:pt x="25908" y="3552291"/>
                  </a:lnTo>
                  <a:lnTo>
                    <a:pt x="51816" y="3552291"/>
                  </a:lnTo>
                  <a:lnTo>
                    <a:pt x="51816" y="0"/>
                  </a:lnTo>
                  <a:close/>
                </a:path>
                <a:path w="2933700" h="3552825">
                  <a:moveTo>
                    <a:pt x="76200" y="0"/>
                  </a:moveTo>
                  <a:lnTo>
                    <a:pt x="64008" y="0"/>
                  </a:lnTo>
                  <a:lnTo>
                    <a:pt x="64008" y="3552291"/>
                  </a:lnTo>
                  <a:lnTo>
                    <a:pt x="76200" y="3552291"/>
                  </a:lnTo>
                  <a:lnTo>
                    <a:pt x="76200" y="0"/>
                  </a:lnTo>
                  <a:close/>
                </a:path>
                <a:path w="2933700" h="3552825">
                  <a:moveTo>
                    <a:pt x="2871101" y="0"/>
                  </a:moveTo>
                  <a:lnTo>
                    <a:pt x="2857385" y="0"/>
                  </a:lnTo>
                  <a:lnTo>
                    <a:pt x="2857385" y="3552291"/>
                  </a:lnTo>
                  <a:lnTo>
                    <a:pt x="2871101" y="3552291"/>
                  </a:lnTo>
                  <a:lnTo>
                    <a:pt x="2871101" y="0"/>
                  </a:lnTo>
                  <a:close/>
                </a:path>
                <a:path w="2933700" h="3552825">
                  <a:moveTo>
                    <a:pt x="2909201" y="0"/>
                  </a:moveTo>
                  <a:lnTo>
                    <a:pt x="2883293" y="0"/>
                  </a:lnTo>
                  <a:lnTo>
                    <a:pt x="2883293" y="3552291"/>
                  </a:lnTo>
                  <a:lnTo>
                    <a:pt x="2909201" y="3552291"/>
                  </a:lnTo>
                  <a:lnTo>
                    <a:pt x="2909201" y="0"/>
                  </a:lnTo>
                  <a:close/>
                </a:path>
                <a:path w="2933700" h="3552825">
                  <a:moveTo>
                    <a:pt x="2933585" y="0"/>
                  </a:moveTo>
                  <a:lnTo>
                    <a:pt x="2921393" y="0"/>
                  </a:lnTo>
                  <a:lnTo>
                    <a:pt x="2921393" y="3552291"/>
                  </a:lnTo>
                  <a:lnTo>
                    <a:pt x="2933585" y="3552291"/>
                  </a:lnTo>
                  <a:lnTo>
                    <a:pt x="2933585" y="0"/>
                  </a:lnTo>
                  <a:close/>
                </a:path>
              </a:pathLst>
            </a:custGeom>
            <a:solidFill>
              <a:srgbClr val="42B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93431" y="4542858"/>
              <a:ext cx="733425" cy="1283335"/>
            </a:xfrm>
            <a:custGeom>
              <a:avLst/>
              <a:gdLst/>
              <a:ahLst/>
              <a:cxnLst/>
              <a:rect l="l" t="t" r="r" b="b"/>
              <a:pathLst>
                <a:path w="733425" h="1283335">
                  <a:moveTo>
                    <a:pt x="733014" y="1283155"/>
                  </a:moveTo>
                  <a:lnTo>
                    <a:pt x="733014" y="0"/>
                  </a:lnTo>
                  <a:lnTo>
                    <a:pt x="0" y="0"/>
                  </a:lnTo>
                  <a:lnTo>
                    <a:pt x="0" y="1283155"/>
                  </a:lnTo>
                  <a:lnTo>
                    <a:pt x="733014" y="1283155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93431" y="4542858"/>
              <a:ext cx="733425" cy="1283335"/>
            </a:xfrm>
            <a:custGeom>
              <a:avLst/>
              <a:gdLst/>
              <a:ahLst/>
              <a:cxnLst/>
              <a:rect l="l" t="t" r="r" b="b"/>
              <a:pathLst>
                <a:path w="733425" h="1283335">
                  <a:moveTo>
                    <a:pt x="0" y="0"/>
                  </a:moveTo>
                  <a:lnTo>
                    <a:pt x="0" y="1283155"/>
                  </a:lnTo>
                  <a:lnTo>
                    <a:pt x="733014" y="1283155"/>
                  </a:lnTo>
                  <a:lnTo>
                    <a:pt x="733014" y="0"/>
                  </a:lnTo>
                  <a:lnTo>
                    <a:pt x="0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78772" y="4712015"/>
              <a:ext cx="567055" cy="944880"/>
            </a:xfrm>
            <a:custGeom>
              <a:avLst/>
              <a:gdLst/>
              <a:ahLst/>
              <a:cxnLst/>
              <a:rect l="l" t="t" r="r" b="b"/>
              <a:pathLst>
                <a:path w="567054" h="944879">
                  <a:moveTo>
                    <a:pt x="566904" y="874740"/>
                  </a:moveTo>
                  <a:lnTo>
                    <a:pt x="566904" y="70101"/>
                  </a:lnTo>
                  <a:lnTo>
                    <a:pt x="545950" y="20192"/>
                  </a:lnTo>
                  <a:lnTo>
                    <a:pt x="495279" y="0"/>
                  </a:lnTo>
                  <a:lnTo>
                    <a:pt x="70101" y="0"/>
                  </a:lnTo>
                  <a:lnTo>
                    <a:pt x="42432" y="5381"/>
                  </a:lnTo>
                  <a:lnTo>
                    <a:pt x="20192" y="20192"/>
                  </a:lnTo>
                  <a:lnTo>
                    <a:pt x="5381" y="42432"/>
                  </a:lnTo>
                  <a:lnTo>
                    <a:pt x="0" y="70101"/>
                  </a:lnTo>
                  <a:lnTo>
                    <a:pt x="0" y="874740"/>
                  </a:lnTo>
                  <a:lnTo>
                    <a:pt x="5381" y="902409"/>
                  </a:lnTo>
                  <a:lnTo>
                    <a:pt x="20192" y="924649"/>
                  </a:lnTo>
                  <a:lnTo>
                    <a:pt x="42432" y="939460"/>
                  </a:lnTo>
                  <a:lnTo>
                    <a:pt x="70101" y="944841"/>
                  </a:lnTo>
                  <a:lnTo>
                    <a:pt x="495279" y="944841"/>
                  </a:lnTo>
                  <a:lnTo>
                    <a:pt x="523186" y="939460"/>
                  </a:lnTo>
                  <a:lnTo>
                    <a:pt x="545950" y="924649"/>
                  </a:lnTo>
                  <a:lnTo>
                    <a:pt x="561285" y="902409"/>
                  </a:lnTo>
                  <a:lnTo>
                    <a:pt x="566904" y="874740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78772" y="4712015"/>
              <a:ext cx="567055" cy="944880"/>
            </a:xfrm>
            <a:custGeom>
              <a:avLst/>
              <a:gdLst/>
              <a:ahLst/>
              <a:cxnLst/>
              <a:rect l="l" t="t" r="r" b="b"/>
              <a:pathLst>
                <a:path w="567054" h="944879">
                  <a:moveTo>
                    <a:pt x="70101" y="0"/>
                  </a:moveTo>
                  <a:lnTo>
                    <a:pt x="42432" y="5381"/>
                  </a:lnTo>
                  <a:lnTo>
                    <a:pt x="20192" y="20192"/>
                  </a:lnTo>
                  <a:lnTo>
                    <a:pt x="5381" y="42432"/>
                  </a:lnTo>
                  <a:lnTo>
                    <a:pt x="0" y="70101"/>
                  </a:lnTo>
                  <a:lnTo>
                    <a:pt x="0" y="874740"/>
                  </a:lnTo>
                  <a:lnTo>
                    <a:pt x="5381" y="902409"/>
                  </a:lnTo>
                  <a:lnTo>
                    <a:pt x="20192" y="924649"/>
                  </a:lnTo>
                  <a:lnTo>
                    <a:pt x="42432" y="939460"/>
                  </a:lnTo>
                  <a:lnTo>
                    <a:pt x="70101" y="944841"/>
                  </a:lnTo>
                  <a:lnTo>
                    <a:pt x="495279" y="944841"/>
                  </a:lnTo>
                  <a:lnTo>
                    <a:pt x="523186" y="939460"/>
                  </a:lnTo>
                  <a:lnTo>
                    <a:pt x="545950" y="924649"/>
                  </a:lnTo>
                  <a:lnTo>
                    <a:pt x="561285" y="902409"/>
                  </a:lnTo>
                  <a:lnTo>
                    <a:pt x="566904" y="874740"/>
                  </a:lnTo>
                  <a:lnTo>
                    <a:pt x="566904" y="70101"/>
                  </a:lnTo>
                  <a:lnTo>
                    <a:pt x="561285" y="42432"/>
                  </a:lnTo>
                  <a:lnTo>
                    <a:pt x="545950" y="20192"/>
                  </a:lnTo>
                  <a:lnTo>
                    <a:pt x="523186" y="5381"/>
                  </a:lnTo>
                  <a:lnTo>
                    <a:pt x="495279" y="0"/>
                  </a:lnTo>
                  <a:lnTo>
                    <a:pt x="70101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02427" y="5065569"/>
              <a:ext cx="44450" cy="236220"/>
            </a:xfrm>
            <a:custGeom>
              <a:avLst/>
              <a:gdLst/>
              <a:ahLst/>
              <a:cxnLst/>
              <a:rect l="l" t="t" r="r" b="b"/>
              <a:pathLst>
                <a:path w="44450" h="236220">
                  <a:moveTo>
                    <a:pt x="44194" y="236210"/>
                  </a:moveTo>
                  <a:lnTo>
                    <a:pt x="44194" y="0"/>
                  </a:lnTo>
                  <a:lnTo>
                    <a:pt x="0" y="0"/>
                  </a:lnTo>
                  <a:lnTo>
                    <a:pt x="0" y="236210"/>
                  </a:lnTo>
                  <a:lnTo>
                    <a:pt x="44194" y="236210"/>
                  </a:lnTo>
                  <a:close/>
                </a:path>
              </a:pathLst>
            </a:custGeom>
            <a:solidFill>
              <a:srgbClr val="6163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202427" y="5065569"/>
              <a:ext cx="44450" cy="236220"/>
            </a:xfrm>
            <a:custGeom>
              <a:avLst/>
              <a:gdLst/>
              <a:ahLst/>
              <a:cxnLst/>
              <a:rect l="l" t="t" r="r" b="b"/>
              <a:pathLst>
                <a:path w="44450" h="236220">
                  <a:moveTo>
                    <a:pt x="0" y="0"/>
                  </a:moveTo>
                  <a:lnTo>
                    <a:pt x="0" y="236210"/>
                  </a:lnTo>
                  <a:lnTo>
                    <a:pt x="44194" y="236210"/>
                  </a:lnTo>
                  <a:lnTo>
                    <a:pt x="44194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94591" y="4760781"/>
              <a:ext cx="387350" cy="288290"/>
            </a:xfrm>
            <a:custGeom>
              <a:avLst/>
              <a:gdLst/>
              <a:ahLst/>
              <a:cxnLst/>
              <a:rect l="l" t="t" r="r" b="b"/>
              <a:pathLst>
                <a:path w="387350" h="288289">
                  <a:moveTo>
                    <a:pt x="387080" y="288024"/>
                  </a:moveTo>
                  <a:lnTo>
                    <a:pt x="387080" y="0"/>
                  </a:lnTo>
                  <a:lnTo>
                    <a:pt x="0" y="0"/>
                  </a:lnTo>
                  <a:lnTo>
                    <a:pt x="0" y="288024"/>
                  </a:lnTo>
                  <a:lnTo>
                    <a:pt x="387080" y="288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94591" y="4760781"/>
              <a:ext cx="387350" cy="287020"/>
            </a:xfrm>
            <a:custGeom>
              <a:avLst/>
              <a:gdLst/>
              <a:ahLst/>
              <a:cxnLst/>
              <a:rect l="l" t="t" r="r" b="b"/>
              <a:pathLst>
                <a:path w="387350" h="287020">
                  <a:moveTo>
                    <a:pt x="0" y="0"/>
                  </a:moveTo>
                  <a:lnTo>
                    <a:pt x="0" y="286500"/>
                  </a:lnTo>
                  <a:lnTo>
                    <a:pt x="387080" y="286500"/>
                  </a:lnTo>
                  <a:lnTo>
                    <a:pt x="387080" y="0"/>
                  </a:lnTo>
                  <a:lnTo>
                    <a:pt x="0" y="0"/>
                  </a:lnTo>
                  <a:close/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2896752" y="4609658"/>
            <a:ext cx="543560" cy="37401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017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71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20229" y="4795517"/>
            <a:ext cx="339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401557" y="2158998"/>
            <a:ext cx="1943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ANSI/IEEE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C62.41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88340" y="1703322"/>
            <a:ext cx="2531745" cy="755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200" spc="-10" dirty="0">
                <a:solidFill>
                  <a:srgbClr val="282828"/>
                </a:solidFill>
                <a:latin typeface="Arial MT"/>
                <a:cs typeface="Arial MT"/>
              </a:rPr>
              <a:t>Realizando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una </a:t>
            </a:r>
            <a:r>
              <a:rPr sz="1200" i="1" spc="-5" dirty="0">
                <a:solidFill>
                  <a:srgbClr val="282828"/>
                </a:solidFill>
                <a:latin typeface="Arial"/>
                <a:cs typeface="Arial"/>
              </a:rPr>
              <a:t>Protección en </a:t>
            </a:r>
            <a:r>
              <a:rPr sz="1200" i="1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200" i="1" spc="-5" dirty="0">
                <a:solidFill>
                  <a:srgbClr val="282828"/>
                </a:solidFill>
                <a:latin typeface="Arial"/>
                <a:cs typeface="Arial"/>
              </a:rPr>
              <a:t>Cascada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de</a:t>
            </a:r>
            <a:r>
              <a:rPr sz="1200" spc="1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su</a:t>
            </a:r>
            <a:r>
              <a:rPr sz="1200" spc="10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282828"/>
                </a:solidFill>
                <a:latin typeface="Arial MT"/>
                <a:cs typeface="Arial MT"/>
              </a:rPr>
              <a:t>instalación</a:t>
            </a:r>
            <a:r>
              <a:rPr sz="1200" spc="1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se </a:t>
            </a:r>
            <a:r>
              <a:rPr sz="1200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282828"/>
                </a:solidFill>
                <a:latin typeface="Arial MT"/>
                <a:cs typeface="Arial MT"/>
              </a:rPr>
              <a:t>asegura una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adecuada protección de </a:t>
            </a:r>
            <a:r>
              <a:rPr sz="1200" spc="-320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282828"/>
                </a:solidFill>
                <a:latin typeface="Arial MT"/>
                <a:cs typeface="Arial MT"/>
              </a:rPr>
              <a:t>sus </a:t>
            </a:r>
            <a:r>
              <a:rPr sz="1200" spc="-10" dirty="0">
                <a:solidFill>
                  <a:srgbClr val="282828"/>
                </a:solidFill>
                <a:latin typeface="Arial MT"/>
                <a:cs typeface="Arial MT"/>
              </a:rPr>
              <a:t>equipos.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1015" y="1773935"/>
            <a:ext cx="82550" cy="9525"/>
            <a:chOff x="1271015" y="1773935"/>
            <a:chExt cx="82550" cy="9525"/>
          </a:xfrm>
        </p:grpSpPr>
        <p:sp>
          <p:nvSpPr>
            <p:cNvPr id="3" name="object 3"/>
            <p:cNvSpPr/>
            <p:nvPr/>
          </p:nvSpPr>
          <p:spPr>
            <a:xfrm>
              <a:off x="1271015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98447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44167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2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755647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93975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94559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E7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50591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E7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14599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2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11294" y="1778507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9144" y="0"/>
                </a:lnTo>
              </a:path>
              <a:path w="36829">
                <a:moveTo>
                  <a:pt x="27432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3593591" y="1773935"/>
            <a:ext cx="36830" cy="9525"/>
            <a:chOff x="3593591" y="1773935"/>
            <a:chExt cx="36830" cy="9525"/>
          </a:xfrm>
        </p:grpSpPr>
        <p:sp>
          <p:nvSpPr>
            <p:cNvPr id="13" name="object 13"/>
            <p:cNvSpPr/>
            <p:nvPr/>
          </p:nvSpPr>
          <p:spPr>
            <a:xfrm>
              <a:off x="3593591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21022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886198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92822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720837" y="1773935"/>
            <a:ext cx="45720" cy="9525"/>
            <a:chOff x="6720837" y="1773935"/>
            <a:chExt cx="45720" cy="9525"/>
          </a:xfrm>
        </p:grpSpPr>
        <p:sp>
          <p:nvSpPr>
            <p:cNvPr id="18" name="object 18"/>
            <p:cNvSpPr/>
            <p:nvPr/>
          </p:nvSpPr>
          <p:spPr>
            <a:xfrm>
              <a:off x="6720837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57413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912861" y="17785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7031733" y="1773935"/>
            <a:ext cx="36830" cy="9525"/>
            <a:chOff x="7031733" y="1773935"/>
            <a:chExt cx="36830" cy="9525"/>
          </a:xfrm>
        </p:grpSpPr>
        <p:sp>
          <p:nvSpPr>
            <p:cNvPr id="22" name="object 22"/>
            <p:cNvSpPr/>
            <p:nvPr/>
          </p:nvSpPr>
          <p:spPr>
            <a:xfrm>
              <a:off x="7031733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59165" y="17785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316735" y="1783079"/>
            <a:ext cx="36830" cy="9525"/>
            <a:chOff x="1316735" y="1783079"/>
            <a:chExt cx="36830" cy="9525"/>
          </a:xfrm>
        </p:grpSpPr>
        <p:sp>
          <p:nvSpPr>
            <p:cNvPr id="25" name="object 25"/>
            <p:cNvSpPr/>
            <p:nvPr/>
          </p:nvSpPr>
          <p:spPr>
            <a:xfrm>
              <a:off x="1316735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D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44167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737359" y="1783079"/>
            <a:ext cx="27940" cy="9525"/>
            <a:chOff x="1737359" y="1783079"/>
            <a:chExt cx="27940" cy="9525"/>
          </a:xfrm>
        </p:grpSpPr>
        <p:sp>
          <p:nvSpPr>
            <p:cNvPr id="28" name="object 28"/>
            <p:cNvSpPr/>
            <p:nvPr/>
          </p:nvSpPr>
          <p:spPr>
            <a:xfrm>
              <a:off x="1737359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55647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A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2194559" y="178765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ED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84447" y="178765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9144" y="0"/>
                </a:lnTo>
              </a:path>
              <a:path w="36829">
                <a:moveTo>
                  <a:pt x="27431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85030" y="178765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776471" y="178765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6620254" y="1783079"/>
            <a:ext cx="55244" cy="9525"/>
            <a:chOff x="6620254" y="1783079"/>
            <a:chExt cx="55244" cy="9525"/>
          </a:xfrm>
        </p:grpSpPr>
        <p:sp>
          <p:nvSpPr>
            <p:cNvPr id="35" name="object 35"/>
            <p:cNvSpPr/>
            <p:nvPr/>
          </p:nvSpPr>
          <p:spPr>
            <a:xfrm>
              <a:off x="6620254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65974" y="17876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6739125" y="1787651"/>
            <a:ext cx="55244" cy="0"/>
          </a:xfrm>
          <a:custGeom>
            <a:avLst/>
            <a:gdLst/>
            <a:ahLst/>
            <a:cxnLst/>
            <a:rect l="l" t="t" r="r" b="b"/>
            <a:pathLst>
              <a:path w="55245">
                <a:moveTo>
                  <a:pt x="0" y="0"/>
                </a:moveTo>
                <a:lnTo>
                  <a:pt x="9144" y="0"/>
                </a:lnTo>
              </a:path>
              <a:path w="55245">
                <a:moveTo>
                  <a:pt x="45720" y="0"/>
                </a:moveTo>
                <a:lnTo>
                  <a:pt x="5486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316735" y="1792223"/>
            <a:ext cx="36830" cy="9525"/>
            <a:chOff x="1316735" y="1792223"/>
            <a:chExt cx="36830" cy="9525"/>
          </a:xfrm>
        </p:grpSpPr>
        <p:sp>
          <p:nvSpPr>
            <p:cNvPr id="39" name="object 39"/>
            <p:cNvSpPr/>
            <p:nvPr/>
          </p:nvSpPr>
          <p:spPr>
            <a:xfrm>
              <a:off x="1316735" y="1796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8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44167" y="1796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737359" y="17967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E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41447" y="17967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9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611878" y="1792223"/>
            <a:ext cx="36830" cy="9525"/>
            <a:chOff x="3611878" y="1792223"/>
            <a:chExt cx="36830" cy="9525"/>
          </a:xfrm>
        </p:grpSpPr>
        <p:sp>
          <p:nvSpPr>
            <p:cNvPr id="44" name="object 44"/>
            <p:cNvSpPr/>
            <p:nvPr/>
          </p:nvSpPr>
          <p:spPr>
            <a:xfrm>
              <a:off x="3611878" y="1796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39310" y="1796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4D4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3794759" y="17967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50206" y="17967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183" y="1773935"/>
            <a:ext cx="182880" cy="45720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1298447" y="1801367"/>
            <a:ext cx="55244" cy="9525"/>
            <a:chOff x="1298447" y="1801367"/>
            <a:chExt cx="55244" cy="9525"/>
          </a:xfrm>
        </p:grpSpPr>
        <p:sp>
          <p:nvSpPr>
            <p:cNvPr id="50" name="object 50"/>
            <p:cNvSpPr/>
            <p:nvPr/>
          </p:nvSpPr>
          <p:spPr>
            <a:xfrm>
              <a:off x="1298447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F5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16735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44167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9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499615" y="1801367"/>
            <a:ext cx="27940" cy="9525"/>
            <a:chOff x="1499615" y="1801367"/>
            <a:chExt cx="27940" cy="9525"/>
          </a:xfrm>
        </p:grpSpPr>
        <p:sp>
          <p:nvSpPr>
            <p:cNvPr id="54" name="object 54"/>
            <p:cNvSpPr/>
            <p:nvPr/>
          </p:nvSpPr>
          <p:spPr>
            <a:xfrm>
              <a:off x="1499615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17903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4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1572767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9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37943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F7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2459735" y="1801367"/>
            <a:ext cx="64135" cy="9525"/>
            <a:chOff x="2459735" y="1801367"/>
            <a:chExt cx="64135" cy="9525"/>
          </a:xfrm>
        </p:grpSpPr>
        <p:sp>
          <p:nvSpPr>
            <p:cNvPr id="59" name="object 59"/>
            <p:cNvSpPr/>
            <p:nvPr/>
          </p:nvSpPr>
          <p:spPr>
            <a:xfrm>
              <a:off x="2459735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F9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496311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14599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2569463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D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2633471" y="1801367"/>
            <a:ext cx="27940" cy="9525"/>
            <a:chOff x="2633471" y="1801367"/>
            <a:chExt cx="27940" cy="9525"/>
          </a:xfrm>
        </p:grpSpPr>
        <p:sp>
          <p:nvSpPr>
            <p:cNvPr id="64" name="object 64"/>
            <p:cNvSpPr/>
            <p:nvPr/>
          </p:nvSpPr>
          <p:spPr>
            <a:xfrm>
              <a:off x="2633471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D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51759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3511294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3575303" y="1801367"/>
            <a:ext cx="27940" cy="9525"/>
            <a:chOff x="3575303" y="1801367"/>
            <a:chExt cx="27940" cy="9525"/>
          </a:xfrm>
        </p:grpSpPr>
        <p:sp>
          <p:nvSpPr>
            <p:cNvPr id="68" name="object 68"/>
            <p:cNvSpPr/>
            <p:nvPr/>
          </p:nvSpPr>
          <p:spPr>
            <a:xfrm>
              <a:off x="3575303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93591" y="18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3721606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858766" y="18059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53895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0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72767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E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46503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B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2459735" y="1810511"/>
            <a:ext cx="45720" cy="9525"/>
            <a:chOff x="2459735" y="1810511"/>
            <a:chExt cx="45720" cy="9525"/>
          </a:xfrm>
        </p:grpSpPr>
        <p:sp>
          <p:nvSpPr>
            <p:cNvPr id="76" name="object 76"/>
            <p:cNvSpPr/>
            <p:nvPr/>
          </p:nvSpPr>
          <p:spPr>
            <a:xfrm>
              <a:off x="2459735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1E3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96311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2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2606039" y="1810511"/>
            <a:ext cx="55244" cy="9525"/>
            <a:chOff x="2606039" y="1810511"/>
            <a:chExt cx="55244" cy="9525"/>
          </a:xfrm>
        </p:grpSpPr>
        <p:sp>
          <p:nvSpPr>
            <p:cNvPr id="79" name="object 79"/>
            <p:cNvSpPr/>
            <p:nvPr/>
          </p:nvSpPr>
          <p:spPr>
            <a:xfrm>
              <a:off x="2606039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633471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7E2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651759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3611878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94174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object 84"/>
          <p:cNvGrpSpPr/>
          <p:nvPr/>
        </p:nvGrpSpPr>
        <p:grpSpPr>
          <a:xfrm>
            <a:off x="3831334" y="1810511"/>
            <a:ext cx="100965" cy="9525"/>
            <a:chOff x="3831334" y="1810511"/>
            <a:chExt cx="100965" cy="9525"/>
          </a:xfrm>
        </p:grpSpPr>
        <p:sp>
          <p:nvSpPr>
            <p:cNvPr id="85" name="object 85"/>
            <p:cNvSpPr/>
            <p:nvPr/>
          </p:nvSpPr>
          <p:spPr>
            <a:xfrm>
              <a:off x="3831334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877054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22774" y="18150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/>
          <p:nvPr/>
        </p:nvSpPr>
        <p:spPr>
          <a:xfrm>
            <a:off x="3986783" y="18150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9" name="object 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3743" y="1810511"/>
            <a:ext cx="64008" cy="18288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225295" y="18242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FE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353311" y="18242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53895" y="18242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8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084831" y="18242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object 94"/>
          <p:cNvGrpSpPr/>
          <p:nvPr/>
        </p:nvGrpSpPr>
        <p:grpSpPr>
          <a:xfrm>
            <a:off x="2587751" y="1819655"/>
            <a:ext cx="27940" cy="9525"/>
            <a:chOff x="2587751" y="1819655"/>
            <a:chExt cx="27940" cy="9525"/>
          </a:xfrm>
        </p:grpSpPr>
        <p:sp>
          <p:nvSpPr>
            <p:cNvPr id="95" name="object 95"/>
            <p:cNvSpPr/>
            <p:nvPr/>
          </p:nvSpPr>
          <p:spPr>
            <a:xfrm>
              <a:off x="2587751" y="18242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FD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06039" y="18242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F9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/>
          <p:nvPr/>
        </p:nvSpPr>
        <p:spPr>
          <a:xfrm>
            <a:off x="2697479" y="18242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1225295" y="1773935"/>
            <a:ext cx="1499870" cy="82550"/>
            <a:chOff x="1225295" y="1773935"/>
            <a:chExt cx="1499870" cy="82550"/>
          </a:xfrm>
        </p:grpSpPr>
        <p:sp>
          <p:nvSpPr>
            <p:cNvPr id="99" name="object 99"/>
            <p:cNvSpPr/>
            <p:nvPr/>
          </p:nvSpPr>
          <p:spPr>
            <a:xfrm>
              <a:off x="1225295" y="18333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E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5295" y="1773935"/>
              <a:ext cx="1499615" cy="82296"/>
            </a:xfrm>
            <a:prstGeom prst="rect">
              <a:avLst/>
            </a:prstGeom>
          </p:spPr>
        </p:pic>
      </p:grpSp>
      <p:pic>
        <p:nvPicPr>
          <p:cNvPr id="101" name="object 10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65389" y="1783079"/>
            <a:ext cx="521207" cy="73152"/>
          </a:xfrm>
          <a:prstGeom prst="rect">
            <a:avLst/>
          </a:prstGeom>
        </p:spPr>
      </p:pic>
      <p:sp>
        <p:nvSpPr>
          <p:cNvPr id="102" name="object 102"/>
          <p:cNvSpPr/>
          <p:nvPr/>
        </p:nvSpPr>
        <p:spPr>
          <a:xfrm>
            <a:off x="1225295" y="18425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F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30551" y="18516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4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261871" y="18608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ED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" name="object 10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65389" y="1847087"/>
            <a:ext cx="539495" cy="36576"/>
          </a:xfrm>
          <a:prstGeom prst="rect">
            <a:avLst/>
          </a:prstGeom>
        </p:spPr>
      </p:pic>
      <p:sp>
        <p:nvSpPr>
          <p:cNvPr id="106" name="object 106"/>
          <p:cNvSpPr/>
          <p:nvPr/>
        </p:nvSpPr>
        <p:spPr>
          <a:xfrm>
            <a:off x="1234439" y="18790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F4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7" name="object 107"/>
          <p:cNvGrpSpPr/>
          <p:nvPr/>
        </p:nvGrpSpPr>
        <p:grpSpPr>
          <a:xfrm>
            <a:off x="2889503" y="1819655"/>
            <a:ext cx="1755775" cy="109855"/>
            <a:chOff x="2889503" y="1819655"/>
            <a:chExt cx="1755775" cy="109855"/>
          </a:xfrm>
        </p:grpSpPr>
        <p:sp>
          <p:nvSpPr>
            <p:cNvPr id="108" name="object 108"/>
            <p:cNvSpPr/>
            <p:nvPr/>
          </p:nvSpPr>
          <p:spPr>
            <a:xfrm>
              <a:off x="4014214" y="18790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89503" y="1819655"/>
              <a:ext cx="1755647" cy="109727"/>
            </a:xfrm>
            <a:prstGeom prst="rect">
              <a:avLst/>
            </a:prstGeom>
          </p:spPr>
        </p:pic>
      </p:grpSp>
      <p:pic>
        <p:nvPicPr>
          <p:cNvPr id="110" name="object 1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61871" y="1847087"/>
            <a:ext cx="1463039" cy="82295"/>
          </a:xfrm>
          <a:prstGeom prst="rect">
            <a:avLst/>
          </a:prstGeom>
        </p:spPr>
      </p:pic>
      <p:grpSp>
        <p:nvGrpSpPr>
          <p:cNvPr id="111" name="object 111"/>
          <p:cNvGrpSpPr/>
          <p:nvPr/>
        </p:nvGrpSpPr>
        <p:grpSpPr>
          <a:xfrm>
            <a:off x="6565389" y="1865375"/>
            <a:ext cx="576580" cy="64135"/>
            <a:chOff x="6565389" y="1865375"/>
            <a:chExt cx="576580" cy="64135"/>
          </a:xfrm>
        </p:grpSpPr>
        <p:pic>
          <p:nvPicPr>
            <p:cNvPr id="112" name="object 1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65389" y="1865375"/>
              <a:ext cx="557783" cy="6400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7132317" y="19065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2359151" y="1920239"/>
            <a:ext cx="27940" cy="9525"/>
            <a:chOff x="2359151" y="1920239"/>
            <a:chExt cx="27940" cy="9525"/>
          </a:xfrm>
        </p:grpSpPr>
        <p:sp>
          <p:nvSpPr>
            <p:cNvPr id="115" name="object 115"/>
            <p:cNvSpPr/>
            <p:nvPr/>
          </p:nvSpPr>
          <p:spPr>
            <a:xfrm>
              <a:off x="2359151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7439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7" name="object 1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50591" y="1920239"/>
            <a:ext cx="91439" cy="9144"/>
          </a:xfrm>
          <a:prstGeom prst="rect">
            <a:avLst/>
          </a:prstGeom>
        </p:spPr>
      </p:pic>
      <p:sp>
        <p:nvSpPr>
          <p:cNvPr id="118" name="object 118"/>
          <p:cNvSpPr/>
          <p:nvPr/>
        </p:nvSpPr>
        <p:spPr>
          <a:xfrm>
            <a:off x="3017519" y="1924811"/>
            <a:ext cx="45720" cy="0"/>
          </a:xfrm>
          <a:custGeom>
            <a:avLst/>
            <a:gdLst/>
            <a:ahLst/>
            <a:cxnLst/>
            <a:rect l="l" t="t" r="r" b="b"/>
            <a:pathLst>
              <a:path w="45719">
                <a:moveTo>
                  <a:pt x="0" y="0"/>
                </a:moveTo>
                <a:lnTo>
                  <a:pt x="9144" y="0"/>
                </a:lnTo>
              </a:path>
              <a:path w="45719">
                <a:moveTo>
                  <a:pt x="18287" y="0"/>
                </a:moveTo>
                <a:lnTo>
                  <a:pt x="27431" y="0"/>
                </a:lnTo>
              </a:path>
              <a:path w="45719">
                <a:moveTo>
                  <a:pt x="36575" y="0"/>
                </a:moveTo>
                <a:lnTo>
                  <a:pt x="45719" y="0"/>
                </a:lnTo>
              </a:path>
            </a:pathLst>
          </a:custGeom>
          <a:ln w="9144">
            <a:solidFill>
              <a:srgbClr val="EDFD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9" name="object 1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27631" y="1920239"/>
            <a:ext cx="91439" cy="18288"/>
          </a:xfrm>
          <a:prstGeom prst="rect">
            <a:avLst/>
          </a:prstGeom>
        </p:spPr>
      </p:pic>
      <p:sp>
        <p:nvSpPr>
          <p:cNvPr id="120" name="object 120"/>
          <p:cNvSpPr/>
          <p:nvPr/>
        </p:nvSpPr>
        <p:spPr>
          <a:xfrm>
            <a:off x="4288534" y="19248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1" name="object 1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48454" y="1892807"/>
            <a:ext cx="384048" cy="45720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6620254" y="19248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/>
          <p:cNvGrpSpPr/>
          <p:nvPr/>
        </p:nvGrpSpPr>
        <p:grpSpPr>
          <a:xfrm>
            <a:off x="6720837" y="1920239"/>
            <a:ext cx="173990" cy="9525"/>
            <a:chOff x="6720837" y="1920239"/>
            <a:chExt cx="173990" cy="9525"/>
          </a:xfrm>
        </p:grpSpPr>
        <p:pic>
          <p:nvPicPr>
            <p:cNvPr id="124" name="object 1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20837" y="1920239"/>
              <a:ext cx="64008" cy="9144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6793989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812277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839709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9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867141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885429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6958582" y="1920239"/>
            <a:ext cx="36830" cy="9525"/>
            <a:chOff x="6958582" y="1920239"/>
            <a:chExt cx="36830" cy="9525"/>
          </a:xfrm>
        </p:grpSpPr>
        <p:sp>
          <p:nvSpPr>
            <p:cNvPr id="131" name="object 131"/>
            <p:cNvSpPr/>
            <p:nvPr/>
          </p:nvSpPr>
          <p:spPr>
            <a:xfrm>
              <a:off x="6958582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0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986014" y="19248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/>
          <p:nvPr/>
        </p:nvSpPr>
        <p:spPr>
          <a:xfrm>
            <a:off x="7040877" y="19248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BD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32318" y="19248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236975" y="1933955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9144" y="0"/>
                </a:lnTo>
              </a:path>
              <a:path w="109854">
                <a:moveTo>
                  <a:pt x="27431" y="0"/>
                </a:moveTo>
                <a:lnTo>
                  <a:pt x="36575" y="0"/>
                </a:lnTo>
              </a:path>
              <a:path w="109854">
                <a:moveTo>
                  <a:pt x="45719" y="0"/>
                </a:moveTo>
                <a:lnTo>
                  <a:pt x="54863" y="0"/>
                </a:lnTo>
              </a:path>
              <a:path w="109854">
                <a:moveTo>
                  <a:pt x="64007" y="0"/>
                </a:moveTo>
                <a:lnTo>
                  <a:pt x="73151" y="0"/>
                </a:lnTo>
              </a:path>
              <a:path w="109854">
                <a:moveTo>
                  <a:pt x="82295" y="0"/>
                </a:moveTo>
                <a:lnTo>
                  <a:pt x="91439" y="0"/>
                </a:lnTo>
              </a:path>
              <a:path w="109854">
                <a:moveTo>
                  <a:pt x="100583" y="0"/>
                </a:moveTo>
                <a:lnTo>
                  <a:pt x="109727" y="0"/>
                </a:lnTo>
              </a:path>
            </a:pathLst>
          </a:custGeom>
          <a:ln w="9144">
            <a:solidFill>
              <a:srgbClr val="EDFD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6" name="object 1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24327" y="1920239"/>
            <a:ext cx="91439" cy="36576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059166" y="1920239"/>
            <a:ext cx="54864" cy="27432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92822" y="1920239"/>
            <a:ext cx="73152" cy="27432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20438" y="1920239"/>
            <a:ext cx="201168" cy="36576"/>
          </a:xfrm>
          <a:prstGeom prst="rect">
            <a:avLst/>
          </a:prstGeom>
        </p:spPr>
      </p:pic>
      <p:sp>
        <p:nvSpPr>
          <p:cNvPr id="140" name="object 140"/>
          <p:cNvSpPr/>
          <p:nvPr/>
        </p:nvSpPr>
        <p:spPr>
          <a:xfrm>
            <a:off x="6675118" y="193395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793989" y="193395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004301" y="193395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object 1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57997" y="1920239"/>
            <a:ext cx="64008" cy="27432"/>
          </a:xfrm>
          <a:prstGeom prst="rect">
            <a:avLst/>
          </a:prstGeom>
        </p:spPr>
      </p:pic>
      <p:grpSp>
        <p:nvGrpSpPr>
          <p:cNvPr id="144" name="object 144"/>
          <p:cNvGrpSpPr/>
          <p:nvPr/>
        </p:nvGrpSpPr>
        <p:grpSpPr>
          <a:xfrm>
            <a:off x="7022589" y="1929383"/>
            <a:ext cx="45720" cy="9525"/>
            <a:chOff x="7022589" y="1929383"/>
            <a:chExt cx="45720" cy="9525"/>
          </a:xfrm>
        </p:grpSpPr>
        <p:sp>
          <p:nvSpPr>
            <p:cNvPr id="145" name="object 145"/>
            <p:cNvSpPr/>
            <p:nvPr/>
          </p:nvSpPr>
          <p:spPr>
            <a:xfrm>
              <a:off x="7022589" y="19339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059165" y="19339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7" name="object 14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80159" y="1920239"/>
            <a:ext cx="237743" cy="36576"/>
          </a:xfrm>
          <a:prstGeom prst="rect">
            <a:avLst/>
          </a:prstGeom>
        </p:spPr>
      </p:pic>
      <p:sp>
        <p:nvSpPr>
          <p:cNvPr id="148" name="object 148"/>
          <p:cNvSpPr/>
          <p:nvPr/>
        </p:nvSpPr>
        <p:spPr>
          <a:xfrm>
            <a:off x="2331719" y="194309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7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9" name="object 149"/>
          <p:cNvGrpSpPr/>
          <p:nvPr/>
        </p:nvGrpSpPr>
        <p:grpSpPr>
          <a:xfrm>
            <a:off x="3785615" y="1929383"/>
            <a:ext cx="292735" cy="27940"/>
            <a:chOff x="3785615" y="1929383"/>
            <a:chExt cx="292735" cy="27940"/>
          </a:xfrm>
        </p:grpSpPr>
        <p:sp>
          <p:nvSpPr>
            <p:cNvPr id="150" name="object 150"/>
            <p:cNvSpPr/>
            <p:nvPr/>
          </p:nvSpPr>
          <p:spPr>
            <a:xfrm>
              <a:off x="3794759" y="1943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9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85615" y="1929383"/>
              <a:ext cx="292608" cy="27432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3867910" y="1943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4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904487" y="1943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F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154"/>
          <p:cNvSpPr/>
          <p:nvPr/>
        </p:nvSpPr>
        <p:spPr>
          <a:xfrm>
            <a:off x="6556246" y="194309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857997" y="194309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6" name="object 156"/>
          <p:cNvGrpSpPr/>
          <p:nvPr/>
        </p:nvGrpSpPr>
        <p:grpSpPr>
          <a:xfrm>
            <a:off x="6922006" y="1938527"/>
            <a:ext cx="64135" cy="9525"/>
            <a:chOff x="6922006" y="1938527"/>
            <a:chExt cx="64135" cy="9525"/>
          </a:xfrm>
        </p:grpSpPr>
        <p:sp>
          <p:nvSpPr>
            <p:cNvPr id="157" name="object 157"/>
            <p:cNvSpPr/>
            <p:nvPr/>
          </p:nvSpPr>
          <p:spPr>
            <a:xfrm>
              <a:off x="6922006" y="1943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967726" y="19430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9" name="object 159"/>
          <p:cNvSpPr/>
          <p:nvPr/>
        </p:nvSpPr>
        <p:spPr>
          <a:xfrm>
            <a:off x="1408175" y="19522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FD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0" name="object 160"/>
          <p:cNvGrpSpPr/>
          <p:nvPr/>
        </p:nvGrpSpPr>
        <p:grpSpPr>
          <a:xfrm>
            <a:off x="2359151" y="1947671"/>
            <a:ext cx="27940" cy="9525"/>
            <a:chOff x="2359151" y="1947671"/>
            <a:chExt cx="27940" cy="9525"/>
          </a:xfrm>
        </p:grpSpPr>
        <p:sp>
          <p:nvSpPr>
            <p:cNvPr id="161" name="object 161"/>
            <p:cNvSpPr/>
            <p:nvPr/>
          </p:nvSpPr>
          <p:spPr>
            <a:xfrm>
              <a:off x="2359151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F9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377439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C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" name="object 163"/>
          <p:cNvSpPr/>
          <p:nvPr/>
        </p:nvSpPr>
        <p:spPr>
          <a:xfrm>
            <a:off x="3529583" y="19522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4" name="object 16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55063" y="1920239"/>
            <a:ext cx="548639" cy="64008"/>
          </a:xfrm>
          <a:prstGeom prst="rect">
            <a:avLst/>
          </a:prstGeom>
        </p:spPr>
      </p:pic>
      <p:sp>
        <p:nvSpPr>
          <p:cNvPr id="165" name="object 165"/>
          <p:cNvSpPr/>
          <p:nvPr/>
        </p:nvSpPr>
        <p:spPr>
          <a:xfrm>
            <a:off x="3657598" y="19522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730750" y="1952243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E9EB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867910" y="19522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3931918" y="1947671"/>
            <a:ext cx="55244" cy="9525"/>
            <a:chOff x="3931918" y="1947671"/>
            <a:chExt cx="55244" cy="9525"/>
          </a:xfrm>
        </p:grpSpPr>
        <p:sp>
          <p:nvSpPr>
            <p:cNvPr id="169" name="object 169"/>
            <p:cNvSpPr/>
            <p:nvPr/>
          </p:nvSpPr>
          <p:spPr>
            <a:xfrm>
              <a:off x="3931918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8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977638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4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6894573" y="1947671"/>
            <a:ext cx="36830" cy="9525"/>
            <a:chOff x="6894573" y="1947671"/>
            <a:chExt cx="36830" cy="9525"/>
          </a:xfrm>
        </p:grpSpPr>
        <p:sp>
          <p:nvSpPr>
            <p:cNvPr id="172" name="object 172"/>
            <p:cNvSpPr/>
            <p:nvPr/>
          </p:nvSpPr>
          <p:spPr>
            <a:xfrm>
              <a:off x="6894573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922005" y="1952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/>
          <p:nvPr/>
        </p:nvSpPr>
        <p:spPr>
          <a:xfrm>
            <a:off x="7013446" y="19522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700783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F5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057399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D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139695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BF4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295143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88335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F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0" name="object 180"/>
          <p:cNvGrpSpPr/>
          <p:nvPr/>
        </p:nvGrpSpPr>
        <p:grpSpPr>
          <a:xfrm>
            <a:off x="3218687" y="1947671"/>
            <a:ext cx="494030" cy="18415"/>
            <a:chOff x="3218687" y="1947671"/>
            <a:chExt cx="494030" cy="18415"/>
          </a:xfrm>
        </p:grpSpPr>
        <p:pic>
          <p:nvPicPr>
            <p:cNvPr id="181" name="object 18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18687" y="1947671"/>
              <a:ext cx="475487" cy="18288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3566159" y="19613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657598" y="19613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8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703319" y="19613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8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/>
          <p:nvPr/>
        </p:nvSpPr>
        <p:spPr>
          <a:xfrm>
            <a:off x="3950206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675118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803133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867142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068309" y="1961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353311" y="1970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7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084831" y="1970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F2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2" name="object 192"/>
          <p:cNvGrpSpPr/>
          <p:nvPr/>
        </p:nvGrpSpPr>
        <p:grpSpPr>
          <a:xfrm>
            <a:off x="2670047" y="1965959"/>
            <a:ext cx="27940" cy="9525"/>
            <a:chOff x="2670047" y="1965959"/>
            <a:chExt cx="27940" cy="9525"/>
          </a:xfrm>
        </p:grpSpPr>
        <p:sp>
          <p:nvSpPr>
            <p:cNvPr id="193" name="object 193"/>
            <p:cNvSpPr/>
            <p:nvPr/>
          </p:nvSpPr>
          <p:spPr>
            <a:xfrm>
              <a:off x="2670047" y="1970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2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688335" y="1970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E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5" name="object 195"/>
          <p:cNvSpPr/>
          <p:nvPr/>
        </p:nvSpPr>
        <p:spPr>
          <a:xfrm>
            <a:off x="3511294" y="1970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EE4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876285" y="1970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7031733" y="1970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185415" y="1979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F5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986013" y="1979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50021" y="1979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114030" y="1979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2" name="object 202"/>
          <p:cNvGrpSpPr/>
          <p:nvPr/>
        </p:nvGrpSpPr>
        <p:grpSpPr>
          <a:xfrm>
            <a:off x="1408175" y="1984247"/>
            <a:ext cx="55244" cy="9525"/>
            <a:chOff x="1408175" y="1984247"/>
            <a:chExt cx="55244" cy="9525"/>
          </a:xfrm>
        </p:grpSpPr>
        <p:sp>
          <p:nvSpPr>
            <p:cNvPr id="203" name="object 203"/>
            <p:cNvSpPr/>
            <p:nvPr/>
          </p:nvSpPr>
          <p:spPr>
            <a:xfrm>
              <a:off x="1408175" y="1988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453895" y="1988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BE0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5" name="object 205"/>
          <p:cNvSpPr/>
          <p:nvPr/>
        </p:nvSpPr>
        <p:spPr>
          <a:xfrm>
            <a:off x="1645919" y="19888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7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167127" y="19888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FE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/>
          <p:cNvGrpSpPr/>
          <p:nvPr/>
        </p:nvGrpSpPr>
        <p:grpSpPr>
          <a:xfrm>
            <a:off x="1234439" y="1920239"/>
            <a:ext cx="1316990" cy="146685"/>
            <a:chOff x="1234439" y="1920239"/>
            <a:chExt cx="1316990" cy="146685"/>
          </a:xfrm>
        </p:grpSpPr>
        <p:sp>
          <p:nvSpPr>
            <p:cNvPr id="208" name="object 208"/>
            <p:cNvSpPr/>
            <p:nvPr/>
          </p:nvSpPr>
          <p:spPr>
            <a:xfrm>
              <a:off x="1234439" y="19979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D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234439" y="20071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144" y="0"/>
                  </a:lnTo>
                </a:path>
                <a:path w="9525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EDFE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80159" y="1920239"/>
              <a:ext cx="1271015" cy="146303"/>
            </a:xfrm>
            <a:prstGeom prst="rect">
              <a:avLst/>
            </a:prstGeom>
          </p:spPr>
        </p:pic>
      </p:grpSp>
      <p:sp>
        <p:nvSpPr>
          <p:cNvPr id="211" name="object 211"/>
          <p:cNvSpPr/>
          <p:nvPr/>
        </p:nvSpPr>
        <p:spPr>
          <a:xfrm>
            <a:off x="5367526" y="2025395"/>
            <a:ext cx="640080" cy="0"/>
          </a:xfrm>
          <a:custGeom>
            <a:avLst/>
            <a:gdLst/>
            <a:ahLst/>
            <a:cxnLst/>
            <a:rect l="l" t="t" r="r" b="b"/>
            <a:pathLst>
              <a:path w="640079">
                <a:moveTo>
                  <a:pt x="0" y="0"/>
                </a:moveTo>
                <a:lnTo>
                  <a:pt x="502920" y="0"/>
                </a:lnTo>
              </a:path>
              <a:path w="640079">
                <a:moveTo>
                  <a:pt x="539495" y="0"/>
                </a:moveTo>
                <a:lnTo>
                  <a:pt x="640079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2" name="object 212"/>
          <p:cNvGrpSpPr/>
          <p:nvPr/>
        </p:nvGrpSpPr>
        <p:grpSpPr>
          <a:xfrm>
            <a:off x="1225295" y="2029967"/>
            <a:ext cx="1325880" cy="100965"/>
            <a:chOff x="1225295" y="2029967"/>
            <a:chExt cx="1325880" cy="100965"/>
          </a:xfrm>
        </p:grpSpPr>
        <p:pic>
          <p:nvPicPr>
            <p:cNvPr id="213" name="object 21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25295" y="2029967"/>
              <a:ext cx="1325879" cy="64008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93975" y="2084831"/>
              <a:ext cx="420623" cy="18288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1554479" y="20985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98447" y="2093975"/>
              <a:ext cx="219455" cy="18288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00783" y="2093975"/>
              <a:ext cx="320040" cy="18288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32303" y="2093975"/>
              <a:ext cx="54863" cy="9144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1490471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527047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783079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4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801367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FE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011679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5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30551" y="2103119"/>
              <a:ext cx="36576" cy="9144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2185415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441447" y="21076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12847" y="2093975"/>
              <a:ext cx="128016" cy="27431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1517903" y="2116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EB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1801367" y="2116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98447" y="2103119"/>
              <a:ext cx="137160" cy="27431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2221991" y="21168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56231" y="2112263"/>
              <a:ext cx="64007" cy="18288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1380743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A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408175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DE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1435607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7E9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481327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9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499615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E8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517903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8E6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801367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847087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6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901951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F4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929383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E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112263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359151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2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487167" y="2125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D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6" name="object 24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026663" y="1920239"/>
            <a:ext cx="1481327" cy="429767"/>
          </a:xfrm>
          <a:prstGeom prst="rect">
            <a:avLst/>
          </a:prstGeom>
        </p:spPr>
      </p:pic>
      <p:grpSp>
        <p:nvGrpSpPr>
          <p:cNvPr id="247" name="object 247"/>
          <p:cNvGrpSpPr/>
          <p:nvPr/>
        </p:nvGrpSpPr>
        <p:grpSpPr>
          <a:xfrm>
            <a:off x="1399031" y="2130551"/>
            <a:ext cx="36830" cy="9525"/>
            <a:chOff x="1399031" y="2130551"/>
            <a:chExt cx="36830" cy="9525"/>
          </a:xfrm>
        </p:grpSpPr>
        <p:sp>
          <p:nvSpPr>
            <p:cNvPr id="248" name="object 248"/>
            <p:cNvSpPr/>
            <p:nvPr/>
          </p:nvSpPr>
          <p:spPr>
            <a:xfrm>
              <a:off x="1399031" y="2135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8E8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426463" y="2135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0" name="object 250"/>
          <p:cNvSpPr/>
          <p:nvPr/>
        </p:nvSpPr>
        <p:spPr>
          <a:xfrm>
            <a:off x="1481327" y="21351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54479" y="21351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2" name="object 252"/>
          <p:cNvGrpSpPr/>
          <p:nvPr/>
        </p:nvGrpSpPr>
        <p:grpSpPr>
          <a:xfrm>
            <a:off x="1673351" y="2130551"/>
            <a:ext cx="100965" cy="18415"/>
            <a:chOff x="1673351" y="2130551"/>
            <a:chExt cx="100965" cy="18415"/>
          </a:xfrm>
        </p:grpSpPr>
        <p:sp>
          <p:nvSpPr>
            <p:cNvPr id="253" name="object 253"/>
            <p:cNvSpPr/>
            <p:nvPr/>
          </p:nvSpPr>
          <p:spPr>
            <a:xfrm>
              <a:off x="1682495" y="2135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9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673351" y="2144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700783" y="2144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3B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719071" y="2144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E1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764791" y="2144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8" name="object 258"/>
          <p:cNvSpPr/>
          <p:nvPr/>
        </p:nvSpPr>
        <p:spPr>
          <a:xfrm>
            <a:off x="1234439" y="21534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F5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463039" y="21534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F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0" name="object 260"/>
          <p:cNvGrpSpPr/>
          <p:nvPr/>
        </p:nvGrpSpPr>
        <p:grpSpPr>
          <a:xfrm>
            <a:off x="1234439" y="2093975"/>
            <a:ext cx="631190" cy="173990"/>
            <a:chOff x="1234439" y="2093975"/>
            <a:chExt cx="631190" cy="173990"/>
          </a:xfrm>
        </p:grpSpPr>
        <p:sp>
          <p:nvSpPr>
            <p:cNvPr id="261" name="object 261"/>
            <p:cNvSpPr/>
            <p:nvPr/>
          </p:nvSpPr>
          <p:spPr>
            <a:xfrm>
              <a:off x="1234439" y="2162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5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234439" y="2171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8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80159" y="2093975"/>
              <a:ext cx="585215" cy="173735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1399031" y="226313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3F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435607" y="2263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63039" y="2258567"/>
              <a:ext cx="338327" cy="9144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1682495" y="2263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8" name="object 26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212078" y="2029967"/>
            <a:ext cx="923543" cy="676655"/>
          </a:xfrm>
          <a:prstGeom prst="rect">
            <a:avLst/>
          </a:prstGeom>
        </p:spPr>
      </p:pic>
      <p:grpSp>
        <p:nvGrpSpPr>
          <p:cNvPr id="269" name="object 269"/>
          <p:cNvGrpSpPr/>
          <p:nvPr/>
        </p:nvGrpSpPr>
        <p:grpSpPr>
          <a:xfrm>
            <a:off x="3694174" y="2340863"/>
            <a:ext cx="27940" cy="9525"/>
            <a:chOff x="3694174" y="2340863"/>
            <a:chExt cx="27940" cy="9525"/>
          </a:xfrm>
        </p:grpSpPr>
        <p:sp>
          <p:nvSpPr>
            <p:cNvPr id="270" name="object 270"/>
            <p:cNvSpPr/>
            <p:nvPr/>
          </p:nvSpPr>
          <p:spPr>
            <a:xfrm>
              <a:off x="3694174" y="2345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F2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712462" y="23454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8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2" name="object 272"/>
          <p:cNvSpPr/>
          <p:nvPr/>
        </p:nvSpPr>
        <p:spPr>
          <a:xfrm>
            <a:off x="1371599" y="24185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453895" y="24185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545335" y="24185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5" name="object 275"/>
          <p:cNvGrpSpPr/>
          <p:nvPr/>
        </p:nvGrpSpPr>
        <p:grpSpPr>
          <a:xfrm>
            <a:off x="1664207" y="2414015"/>
            <a:ext cx="91440" cy="9525"/>
            <a:chOff x="1664207" y="2414015"/>
            <a:chExt cx="91440" cy="9525"/>
          </a:xfrm>
        </p:grpSpPr>
        <p:sp>
          <p:nvSpPr>
            <p:cNvPr id="276" name="object 276"/>
            <p:cNvSpPr/>
            <p:nvPr/>
          </p:nvSpPr>
          <p:spPr>
            <a:xfrm>
              <a:off x="1664207" y="2418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709927" y="2418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746503" y="2418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9" name="object 279"/>
          <p:cNvSpPr/>
          <p:nvPr/>
        </p:nvSpPr>
        <p:spPr>
          <a:xfrm>
            <a:off x="1920239" y="24185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0" name="object 280"/>
          <p:cNvGrpSpPr/>
          <p:nvPr/>
        </p:nvGrpSpPr>
        <p:grpSpPr>
          <a:xfrm>
            <a:off x="2121407" y="2414015"/>
            <a:ext cx="45720" cy="9525"/>
            <a:chOff x="2121407" y="2414015"/>
            <a:chExt cx="45720" cy="9525"/>
          </a:xfrm>
        </p:grpSpPr>
        <p:sp>
          <p:nvSpPr>
            <p:cNvPr id="281" name="object 281"/>
            <p:cNvSpPr/>
            <p:nvPr/>
          </p:nvSpPr>
          <p:spPr>
            <a:xfrm>
              <a:off x="2121407" y="2418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157983" y="2418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3" name="object 283"/>
          <p:cNvGrpSpPr/>
          <p:nvPr/>
        </p:nvGrpSpPr>
        <p:grpSpPr>
          <a:xfrm>
            <a:off x="1426463" y="2423159"/>
            <a:ext cx="27940" cy="9525"/>
            <a:chOff x="1426463" y="2423159"/>
            <a:chExt cx="27940" cy="9525"/>
          </a:xfrm>
        </p:grpSpPr>
        <p:sp>
          <p:nvSpPr>
            <p:cNvPr id="284" name="object 284"/>
            <p:cNvSpPr/>
            <p:nvPr/>
          </p:nvSpPr>
          <p:spPr>
            <a:xfrm>
              <a:off x="1426463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444751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6" name="object 286"/>
          <p:cNvSpPr/>
          <p:nvPr/>
        </p:nvSpPr>
        <p:spPr>
          <a:xfrm>
            <a:off x="1499615" y="24277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EDE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7" name="object 287"/>
          <p:cNvGrpSpPr/>
          <p:nvPr/>
        </p:nvGrpSpPr>
        <p:grpSpPr>
          <a:xfrm>
            <a:off x="1554479" y="2423159"/>
            <a:ext cx="27940" cy="9525"/>
            <a:chOff x="1554479" y="2423159"/>
            <a:chExt cx="27940" cy="9525"/>
          </a:xfrm>
        </p:grpSpPr>
        <p:sp>
          <p:nvSpPr>
            <p:cNvPr id="288" name="object 288"/>
            <p:cNvSpPr/>
            <p:nvPr/>
          </p:nvSpPr>
          <p:spPr>
            <a:xfrm>
              <a:off x="1554479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572767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0" name="object 290"/>
          <p:cNvGrpSpPr/>
          <p:nvPr/>
        </p:nvGrpSpPr>
        <p:grpSpPr>
          <a:xfrm>
            <a:off x="1828799" y="2423159"/>
            <a:ext cx="45720" cy="9525"/>
            <a:chOff x="1828799" y="2423159"/>
            <a:chExt cx="45720" cy="9525"/>
          </a:xfrm>
        </p:grpSpPr>
        <p:sp>
          <p:nvSpPr>
            <p:cNvPr id="291" name="object 291"/>
            <p:cNvSpPr/>
            <p:nvPr/>
          </p:nvSpPr>
          <p:spPr>
            <a:xfrm>
              <a:off x="1828799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865375" y="24277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3" name="object 293"/>
          <p:cNvSpPr/>
          <p:nvPr/>
        </p:nvSpPr>
        <p:spPr>
          <a:xfrm>
            <a:off x="1993391" y="24277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258567" y="2427731"/>
            <a:ext cx="45720" cy="0"/>
          </a:xfrm>
          <a:custGeom>
            <a:avLst/>
            <a:gdLst/>
            <a:ahLst/>
            <a:cxnLst/>
            <a:rect l="l" t="t" r="r" b="b"/>
            <a:pathLst>
              <a:path w="45719">
                <a:moveTo>
                  <a:pt x="0" y="0"/>
                </a:moveTo>
                <a:lnTo>
                  <a:pt x="9144" y="0"/>
                </a:lnTo>
              </a:path>
              <a:path w="45719">
                <a:moveTo>
                  <a:pt x="36576" y="0"/>
                </a:moveTo>
                <a:lnTo>
                  <a:pt x="45720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508759" y="24368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09343" y="24368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7" name="object 297"/>
          <p:cNvGrpSpPr/>
          <p:nvPr/>
        </p:nvGrpSpPr>
        <p:grpSpPr>
          <a:xfrm>
            <a:off x="2121407" y="2432303"/>
            <a:ext cx="55244" cy="9525"/>
            <a:chOff x="2121407" y="2432303"/>
            <a:chExt cx="55244" cy="9525"/>
          </a:xfrm>
        </p:grpSpPr>
        <p:sp>
          <p:nvSpPr>
            <p:cNvPr id="298" name="object 298"/>
            <p:cNvSpPr/>
            <p:nvPr/>
          </p:nvSpPr>
          <p:spPr>
            <a:xfrm>
              <a:off x="2121407" y="243687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167127" y="24368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0" name="object 300"/>
          <p:cNvSpPr/>
          <p:nvPr/>
        </p:nvSpPr>
        <p:spPr>
          <a:xfrm>
            <a:off x="2258567" y="24368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1" name="object 30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920239" y="2423159"/>
            <a:ext cx="155447" cy="36575"/>
          </a:xfrm>
          <a:prstGeom prst="rect">
            <a:avLst/>
          </a:prstGeom>
        </p:spPr>
      </p:pic>
      <p:sp>
        <p:nvSpPr>
          <p:cNvPr id="302" name="object 302"/>
          <p:cNvSpPr/>
          <p:nvPr/>
        </p:nvSpPr>
        <p:spPr>
          <a:xfrm>
            <a:off x="1490471" y="24460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3" name="object 303"/>
          <p:cNvGrpSpPr/>
          <p:nvPr/>
        </p:nvGrpSpPr>
        <p:grpSpPr>
          <a:xfrm>
            <a:off x="1252727" y="2423159"/>
            <a:ext cx="1134110" cy="302260"/>
            <a:chOff x="1252727" y="2423159"/>
            <a:chExt cx="1134110" cy="302260"/>
          </a:xfrm>
        </p:grpSpPr>
        <p:pic>
          <p:nvPicPr>
            <p:cNvPr id="304" name="object 30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85415" y="2423159"/>
              <a:ext cx="173735" cy="36575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80159" y="2423159"/>
              <a:ext cx="1106423" cy="64007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7087" y="2450591"/>
              <a:ext cx="228599" cy="18288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52727" y="2478023"/>
              <a:ext cx="64008" cy="36576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62455" y="2459735"/>
              <a:ext cx="1024127" cy="54864"/>
            </a:xfrm>
            <a:prstGeom prst="rect">
              <a:avLst/>
            </a:prstGeom>
          </p:spPr>
        </p:pic>
        <p:sp>
          <p:nvSpPr>
            <p:cNvPr id="309" name="object 309"/>
            <p:cNvSpPr/>
            <p:nvPr/>
          </p:nvSpPr>
          <p:spPr>
            <a:xfrm>
              <a:off x="2139695" y="25100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700783" y="25191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2A2A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298447" y="25283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62455" y="2505455"/>
              <a:ext cx="1024127" cy="45720"/>
            </a:xfrm>
            <a:prstGeom prst="rect">
              <a:avLst/>
            </a:prstGeom>
          </p:spPr>
        </p:pic>
        <p:sp>
          <p:nvSpPr>
            <p:cNvPr id="313" name="object 313"/>
            <p:cNvSpPr/>
            <p:nvPr/>
          </p:nvSpPr>
          <p:spPr>
            <a:xfrm>
              <a:off x="1316735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463039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490471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527047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554479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591055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645919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728215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865375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911095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929383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2121407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2148839" y="25466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6" name="object 32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304287" y="2542031"/>
              <a:ext cx="73151" cy="9144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1389887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691639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801367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28799" y="2551175"/>
              <a:ext cx="18288" cy="9144"/>
            </a:xfrm>
            <a:prstGeom prst="rect">
              <a:avLst/>
            </a:prstGeom>
          </p:spPr>
        </p:pic>
        <p:sp>
          <p:nvSpPr>
            <p:cNvPr id="331" name="object 331"/>
            <p:cNvSpPr/>
            <p:nvPr/>
          </p:nvSpPr>
          <p:spPr>
            <a:xfrm>
              <a:off x="1901951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947671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350007" y="25557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4" name="object 33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157983" y="2542031"/>
              <a:ext cx="137160" cy="82295"/>
            </a:xfrm>
            <a:prstGeom prst="rect">
              <a:avLst/>
            </a:prstGeom>
          </p:spPr>
        </p:pic>
        <p:sp>
          <p:nvSpPr>
            <p:cNvPr id="335" name="object 335"/>
            <p:cNvSpPr/>
            <p:nvPr/>
          </p:nvSpPr>
          <p:spPr>
            <a:xfrm>
              <a:off x="1389887" y="26014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764791" y="260146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9144" y="0"/>
                  </a:lnTo>
                </a:path>
                <a:path w="36830">
                  <a:moveTo>
                    <a:pt x="27431" y="0"/>
                  </a:moveTo>
                  <a:lnTo>
                    <a:pt x="36575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417319" y="26106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8" name="object 33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62455" y="2615183"/>
              <a:ext cx="73151" cy="36576"/>
            </a:xfrm>
            <a:prstGeom prst="rect">
              <a:avLst/>
            </a:prstGeom>
          </p:spPr>
        </p:pic>
        <p:sp>
          <p:nvSpPr>
            <p:cNvPr id="339" name="object 339"/>
            <p:cNvSpPr/>
            <p:nvPr/>
          </p:nvSpPr>
          <p:spPr>
            <a:xfrm>
              <a:off x="1490471" y="2638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1618487" y="2638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655063" y="2638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1874519" y="263804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956815" y="2596895"/>
              <a:ext cx="237743" cy="54864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2249423" y="26380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417319" y="2647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1645919" y="2647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1691639" y="2647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719071" y="2647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1911095" y="2647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1929383" y="2647187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0" y="0"/>
                  </a:moveTo>
                  <a:lnTo>
                    <a:pt x="18288" y="0"/>
                  </a:lnTo>
                </a:path>
                <a:path w="146685">
                  <a:moveTo>
                    <a:pt x="137159" y="0"/>
                  </a:moveTo>
                  <a:lnTo>
                    <a:pt x="146303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362455" y="2615183"/>
              <a:ext cx="950975" cy="73151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80159" y="2606039"/>
              <a:ext cx="91439" cy="82295"/>
            </a:xfrm>
            <a:prstGeom prst="rect">
              <a:avLst/>
            </a:prstGeom>
          </p:spPr>
        </p:pic>
        <p:sp>
          <p:nvSpPr>
            <p:cNvPr id="353" name="object 353"/>
            <p:cNvSpPr/>
            <p:nvPr/>
          </p:nvSpPr>
          <p:spPr>
            <a:xfrm>
              <a:off x="1737359" y="26837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298447" y="2692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325879" y="26929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6" name="object 35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71599" y="2679191"/>
              <a:ext cx="932687" cy="45720"/>
            </a:xfrm>
            <a:prstGeom prst="rect">
              <a:avLst/>
            </a:prstGeom>
          </p:spPr>
        </p:pic>
      </p:grpSp>
      <p:grpSp>
        <p:nvGrpSpPr>
          <p:cNvPr id="357" name="object 357"/>
          <p:cNvGrpSpPr/>
          <p:nvPr/>
        </p:nvGrpSpPr>
        <p:grpSpPr>
          <a:xfrm>
            <a:off x="5440678" y="2697479"/>
            <a:ext cx="45720" cy="9525"/>
            <a:chOff x="5440678" y="2697479"/>
            <a:chExt cx="45720" cy="9525"/>
          </a:xfrm>
        </p:grpSpPr>
        <p:sp>
          <p:nvSpPr>
            <p:cNvPr id="358" name="object 358"/>
            <p:cNvSpPr/>
            <p:nvPr/>
          </p:nvSpPr>
          <p:spPr>
            <a:xfrm>
              <a:off x="5440678" y="2702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477254" y="2702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0" name="object 360"/>
          <p:cNvGrpSpPr/>
          <p:nvPr/>
        </p:nvGrpSpPr>
        <p:grpSpPr>
          <a:xfrm>
            <a:off x="5632702" y="2697479"/>
            <a:ext cx="55244" cy="9525"/>
            <a:chOff x="5632702" y="2697479"/>
            <a:chExt cx="55244" cy="9525"/>
          </a:xfrm>
        </p:grpSpPr>
        <p:sp>
          <p:nvSpPr>
            <p:cNvPr id="361" name="object 361"/>
            <p:cNvSpPr/>
            <p:nvPr/>
          </p:nvSpPr>
          <p:spPr>
            <a:xfrm>
              <a:off x="5632702" y="2702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660134" y="2702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678422" y="27020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4" name="object 364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5742430" y="2697479"/>
            <a:ext cx="137160" cy="27432"/>
          </a:xfrm>
          <a:prstGeom prst="rect">
            <a:avLst/>
          </a:prstGeom>
        </p:spPr>
      </p:pic>
      <p:pic>
        <p:nvPicPr>
          <p:cNvPr id="365" name="object 365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682495" y="2715767"/>
            <a:ext cx="621791" cy="18288"/>
          </a:xfrm>
          <a:prstGeom prst="rect">
            <a:avLst/>
          </a:prstGeom>
        </p:spPr>
      </p:pic>
      <p:grpSp>
        <p:nvGrpSpPr>
          <p:cNvPr id="366" name="object 366"/>
          <p:cNvGrpSpPr/>
          <p:nvPr/>
        </p:nvGrpSpPr>
        <p:grpSpPr>
          <a:xfrm>
            <a:off x="5413246" y="2706623"/>
            <a:ext cx="302260" cy="27940"/>
            <a:chOff x="5413246" y="2706623"/>
            <a:chExt cx="302260" cy="27940"/>
          </a:xfrm>
        </p:grpSpPr>
        <p:pic>
          <p:nvPicPr>
            <p:cNvPr id="367" name="object 36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13246" y="2706623"/>
              <a:ext cx="301751" cy="27432"/>
            </a:xfrm>
            <a:prstGeom prst="rect">
              <a:avLst/>
            </a:prstGeom>
          </p:spPr>
        </p:pic>
        <p:sp>
          <p:nvSpPr>
            <p:cNvPr id="368" name="object 368"/>
            <p:cNvSpPr/>
            <p:nvPr/>
          </p:nvSpPr>
          <p:spPr>
            <a:xfrm>
              <a:off x="5687566" y="27203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9" name="object 369"/>
          <p:cNvSpPr/>
          <p:nvPr/>
        </p:nvSpPr>
        <p:spPr>
          <a:xfrm>
            <a:off x="5833870" y="272033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408175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1" name="object 371"/>
          <p:cNvGrpSpPr/>
          <p:nvPr/>
        </p:nvGrpSpPr>
        <p:grpSpPr>
          <a:xfrm>
            <a:off x="1517903" y="2724911"/>
            <a:ext cx="36830" cy="9525"/>
            <a:chOff x="1517903" y="2724911"/>
            <a:chExt cx="36830" cy="9525"/>
          </a:xfrm>
        </p:grpSpPr>
        <p:sp>
          <p:nvSpPr>
            <p:cNvPr id="372" name="object 372"/>
            <p:cNvSpPr/>
            <p:nvPr/>
          </p:nvSpPr>
          <p:spPr>
            <a:xfrm>
              <a:off x="1517903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1545335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4" name="object 374"/>
          <p:cNvSpPr/>
          <p:nvPr/>
        </p:nvSpPr>
        <p:spPr>
          <a:xfrm>
            <a:off x="1600199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764791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883663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947671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075687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176271" y="27294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EDE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240279" y="2729483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9144" y="0"/>
                </a:lnTo>
              </a:path>
              <a:path w="36830">
                <a:moveTo>
                  <a:pt x="27432" y="0"/>
                </a:moveTo>
                <a:lnTo>
                  <a:pt x="36576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1" name="object 381"/>
          <p:cNvGrpSpPr/>
          <p:nvPr/>
        </p:nvGrpSpPr>
        <p:grpSpPr>
          <a:xfrm>
            <a:off x="5495542" y="2724911"/>
            <a:ext cx="55244" cy="9525"/>
            <a:chOff x="5495542" y="2724911"/>
            <a:chExt cx="55244" cy="9525"/>
          </a:xfrm>
        </p:grpSpPr>
        <p:sp>
          <p:nvSpPr>
            <p:cNvPr id="382" name="object 382"/>
            <p:cNvSpPr/>
            <p:nvPr/>
          </p:nvSpPr>
          <p:spPr>
            <a:xfrm>
              <a:off x="5495542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9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532118" y="272948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4" name="object 384"/>
          <p:cNvGrpSpPr/>
          <p:nvPr/>
        </p:nvGrpSpPr>
        <p:grpSpPr>
          <a:xfrm>
            <a:off x="5623558" y="2724911"/>
            <a:ext cx="55244" cy="9525"/>
            <a:chOff x="5623558" y="2724911"/>
            <a:chExt cx="55244" cy="9525"/>
          </a:xfrm>
        </p:grpSpPr>
        <p:sp>
          <p:nvSpPr>
            <p:cNvPr id="385" name="object 385"/>
            <p:cNvSpPr/>
            <p:nvPr/>
          </p:nvSpPr>
          <p:spPr>
            <a:xfrm>
              <a:off x="5623558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669278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7" name="object 387"/>
          <p:cNvGrpSpPr/>
          <p:nvPr/>
        </p:nvGrpSpPr>
        <p:grpSpPr>
          <a:xfrm>
            <a:off x="5843014" y="2724911"/>
            <a:ext cx="27940" cy="9525"/>
            <a:chOff x="5843014" y="2724911"/>
            <a:chExt cx="27940" cy="9525"/>
          </a:xfrm>
        </p:grpSpPr>
        <p:sp>
          <p:nvSpPr>
            <p:cNvPr id="388" name="object 388"/>
            <p:cNvSpPr/>
            <p:nvPr/>
          </p:nvSpPr>
          <p:spPr>
            <a:xfrm>
              <a:off x="5843014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861302" y="27294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0" name="object 390"/>
          <p:cNvSpPr/>
          <p:nvPr/>
        </p:nvSpPr>
        <p:spPr>
          <a:xfrm>
            <a:off x="1435607" y="27386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517903" y="27386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737359" y="27386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3" name="object 393"/>
          <p:cNvGrpSpPr/>
          <p:nvPr/>
        </p:nvGrpSpPr>
        <p:grpSpPr>
          <a:xfrm>
            <a:off x="1883663" y="2734055"/>
            <a:ext cx="73660" cy="9525"/>
            <a:chOff x="1883663" y="2734055"/>
            <a:chExt cx="73660" cy="9525"/>
          </a:xfrm>
        </p:grpSpPr>
        <p:sp>
          <p:nvSpPr>
            <p:cNvPr id="394" name="object 394"/>
            <p:cNvSpPr/>
            <p:nvPr/>
          </p:nvSpPr>
          <p:spPr>
            <a:xfrm>
              <a:off x="1883663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1911095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1947671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7" name="object 397"/>
          <p:cNvSpPr/>
          <p:nvPr/>
        </p:nvSpPr>
        <p:spPr>
          <a:xfrm>
            <a:off x="2029967" y="27386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8" name="object 398"/>
          <p:cNvGrpSpPr/>
          <p:nvPr/>
        </p:nvGrpSpPr>
        <p:grpSpPr>
          <a:xfrm>
            <a:off x="2112263" y="2734055"/>
            <a:ext cx="36830" cy="9525"/>
            <a:chOff x="2112263" y="2734055"/>
            <a:chExt cx="36830" cy="9525"/>
          </a:xfrm>
        </p:grpSpPr>
        <p:sp>
          <p:nvSpPr>
            <p:cNvPr id="399" name="object 399"/>
            <p:cNvSpPr/>
            <p:nvPr/>
          </p:nvSpPr>
          <p:spPr>
            <a:xfrm>
              <a:off x="2112263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2139695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1" name="object 401"/>
          <p:cNvGrpSpPr/>
          <p:nvPr/>
        </p:nvGrpSpPr>
        <p:grpSpPr>
          <a:xfrm>
            <a:off x="2203703" y="2734055"/>
            <a:ext cx="45720" cy="9525"/>
            <a:chOff x="2203703" y="2734055"/>
            <a:chExt cx="45720" cy="9525"/>
          </a:xfrm>
        </p:grpSpPr>
        <p:sp>
          <p:nvSpPr>
            <p:cNvPr id="402" name="object 402"/>
            <p:cNvSpPr/>
            <p:nvPr/>
          </p:nvSpPr>
          <p:spPr>
            <a:xfrm>
              <a:off x="2203703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2240279" y="2738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4" name="object 404"/>
          <p:cNvSpPr/>
          <p:nvPr/>
        </p:nvSpPr>
        <p:spPr>
          <a:xfrm>
            <a:off x="1380743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5" name="object 405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18487" y="2734055"/>
            <a:ext cx="91439" cy="27432"/>
          </a:xfrm>
          <a:prstGeom prst="rect">
            <a:avLst/>
          </a:prstGeom>
        </p:spPr>
      </p:pic>
      <p:sp>
        <p:nvSpPr>
          <p:cNvPr id="406" name="object 406"/>
          <p:cNvSpPr/>
          <p:nvPr/>
        </p:nvSpPr>
        <p:spPr>
          <a:xfrm>
            <a:off x="1426463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645919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801367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938527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993391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1" name="object 411"/>
          <p:cNvGrpSpPr/>
          <p:nvPr/>
        </p:nvGrpSpPr>
        <p:grpSpPr>
          <a:xfrm>
            <a:off x="2121407" y="2743199"/>
            <a:ext cx="45720" cy="9525"/>
            <a:chOff x="2121407" y="2743199"/>
            <a:chExt cx="45720" cy="9525"/>
          </a:xfrm>
        </p:grpSpPr>
        <p:sp>
          <p:nvSpPr>
            <p:cNvPr id="412" name="object 412"/>
            <p:cNvSpPr/>
            <p:nvPr/>
          </p:nvSpPr>
          <p:spPr>
            <a:xfrm>
              <a:off x="2121407" y="2747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2157983" y="2747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4" name="object 414"/>
          <p:cNvGrpSpPr/>
          <p:nvPr/>
        </p:nvGrpSpPr>
        <p:grpSpPr>
          <a:xfrm>
            <a:off x="2249423" y="2743199"/>
            <a:ext cx="36830" cy="9525"/>
            <a:chOff x="2249423" y="2743199"/>
            <a:chExt cx="36830" cy="9525"/>
          </a:xfrm>
        </p:grpSpPr>
        <p:sp>
          <p:nvSpPr>
            <p:cNvPr id="415" name="object 415"/>
            <p:cNvSpPr/>
            <p:nvPr/>
          </p:nvSpPr>
          <p:spPr>
            <a:xfrm>
              <a:off x="2249423" y="2747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2276855" y="2747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7" name="object 417"/>
          <p:cNvSpPr/>
          <p:nvPr/>
        </p:nvSpPr>
        <p:spPr>
          <a:xfrm>
            <a:off x="5925310" y="274777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8" name="object 418"/>
          <p:cNvGrpSpPr/>
          <p:nvPr/>
        </p:nvGrpSpPr>
        <p:grpSpPr>
          <a:xfrm>
            <a:off x="1472183" y="2752343"/>
            <a:ext cx="36830" cy="9525"/>
            <a:chOff x="1472183" y="2752343"/>
            <a:chExt cx="36830" cy="9525"/>
          </a:xfrm>
        </p:grpSpPr>
        <p:sp>
          <p:nvSpPr>
            <p:cNvPr id="419" name="object 419"/>
            <p:cNvSpPr/>
            <p:nvPr/>
          </p:nvSpPr>
          <p:spPr>
            <a:xfrm>
              <a:off x="1472183" y="2756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1499615" y="2756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1" name="object 421"/>
          <p:cNvSpPr/>
          <p:nvPr/>
        </p:nvSpPr>
        <p:spPr>
          <a:xfrm>
            <a:off x="1572767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1773935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2121407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2185415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2249423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404102" y="27569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7" name="object 427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3017519" y="2340863"/>
            <a:ext cx="1472183" cy="786384"/>
          </a:xfrm>
          <a:prstGeom prst="rect">
            <a:avLst/>
          </a:prstGeom>
        </p:spPr>
      </p:pic>
      <p:sp>
        <p:nvSpPr>
          <p:cNvPr id="428" name="object 428"/>
          <p:cNvSpPr/>
          <p:nvPr/>
        </p:nvSpPr>
        <p:spPr>
          <a:xfrm>
            <a:off x="1380743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435607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0" name="object 430"/>
          <p:cNvGrpSpPr/>
          <p:nvPr/>
        </p:nvGrpSpPr>
        <p:grpSpPr>
          <a:xfrm>
            <a:off x="1490471" y="2761487"/>
            <a:ext cx="36830" cy="9525"/>
            <a:chOff x="1490471" y="2761487"/>
            <a:chExt cx="36830" cy="9525"/>
          </a:xfrm>
        </p:grpSpPr>
        <p:sp>
          <p:nvSpPr>
            <p:cNvPr id="431" name="object 431"/>
            <p:cNvSpPr/>
            <p:nvPr/>
          </p:nvSpPr>
          <p:spPr>
            <a:xfrm>
              <a:off x="1490471" y="2766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1517903" y="2766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3" name="object 433"/>
          <p:cNvSpPr/>
          <p:nvPr/>
        </p:nvSpPr>
        <p:spPr>
          <a:xfrm>
            <a:off x="1682495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4" name="object 434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413246" y="2724911"/>
            <a:ext cx="502919" cy="118871"/>
          </a:xfrm>
          <a:prstGeom prst="rect">
            <a:avLst/>
          </a:prstGeom>
        </p:spPr>
      </p:pic>
      <p:sp>
        <p:nvSpPr>
          <p:cNvPr id="435" name="object 435"/>
          <p:cNvSpPr/>
          <p:nvPr/>
        </p:nvSpPr>
        <p:spPr>
          <a:xfrm>
            <a:off x="1755647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6" name="object 436"/>
          <p:cNvGrpSpPr/>
          <p:nvPr/>
        </p:nvGrpSpPr>
        <p:grpSpPr>
          <a:xfrm>
            <a:off x="1874519" y="2761487"/>
            <a:ext cx="36830" cy="9525"/>
            <a:chOff x="1874519" y="2761487"/>
            <a:chExt cx="36830" cy="9525"/>
          </a:xfrm>
        </p:grpSpPr>
        <p:sp>
          <p:nvSpPr>
            <p:cNvPr id="437" name="object 437"/>
            <p:cNvSpPr/>
            <p:nvPr/>
          </p:nvSpPr>
          <p:spPr>
            <a:xfrm>
              <a:off x="1874519" y="2766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1901951" y="2766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9" name="object 439"/>
          <p:cNvSpPr/>
          <p:nvPr/>
        </p:nvSpPr>
        <p:spPr>
          <a:xfrm>
            <a:off x="2020823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167127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5376670" y="276605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371599" y="27752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3" name="object 443"/>
          <p:cNvGrpSpPr/>
          <p:nvPr/>
        </p:nvGrpSpPr>
        <p:grpSpPr>
          <a:xfrm>
            <a:off x="1673351" y="2770631"/>
            <a:ext cx="36830" cy="9525"/>
            <a:chOff x="1673351" y="2770631"/>
            <a:chExt cx="36830" cy="9525"/>
          </a:xfrm>
        </p:grpSpPr>
        <p:sp>
          <p:nvSpPr>
            <p:cNvPr id="444" name="object 444"/>
            <p:cNvSpPr/>
            <p:nvPr/>
          </p:nvSpPr>
          <p:spPr>
            <a:xfrm>
              <a:off x="1673351" y="2775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1700783" y="2775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6" name="object 446"/>
          <p:cNvSpPr/>
          <p:nvPr/>
        </p:nvSpPr>
        <p:spPr>
          <a:xfrm>
            <a:off x="1892807" y="27752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112263" y="27752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8" name="object 448"/>
          <p:cNvGrpSpPr/>
          <p:nvPr/>
        </p:nvGrpSpPr>
        <p:grpSpPr>
          <a:xfrm>
            <a:off x="2167127" y="2770631"/>
            <a:ext cx="27940" cy="9525"/>
            <a:chOff x="2167127" y="2770631"/>
            <a:chExt cx="27940" cy="9525"/>
          </a:xfrm>
        </p:grpSpPr>
        <p:sp>
          <p:nvSpPr>
            <p:cNvPr id="449" name="object 449"/>
            <p:cNvSpPr/>
            <p:nvPr/>
          </p:nvSpPr>
          <p:spPr>
            <a:xfrm>
              <a:off x="2167127" y="2775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2185415" y="2775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1" name="object 451"/>
          <p:cNvSpPr/>
          <p:nvPr/>
        </p:nvSpPr>
        <p:spPr>
          <a:xfrm>
            <a:off x="2423159" y="27752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1371599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1801367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1892807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130551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331719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404871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578607" y="27843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1591055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0" name="object 460"/>
          <p:cNvGrpSpPr/>
          <p:nvPr/>
        </p:nvGrpSpPr>
        <p:grpSpPr>
          <a:xfrm>
            <a:off x="1920239" y="2788919"/>
            <a:ext cx="119380" cy="9525"/>
            <a:chOff x="1920239" y="2788919"/>
            <a:chExt cx="119380" cy="9525"/>
          </a:xfrm>
        </p:grpSpPr>
        <p:sp>
          <p:nvSpPr>
            <p:cNvPr id="461" name="object 461"/>
            <p:cNvSpPr/>
            <p:nvPr/>
          </p:nvSpPr>
          <p:spPr>
            <a:xfrm>
              <a:off x="1920239" y="2793491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19">
                  <a:moveTo>
                    <a:pt x="0" y="0"/>
                  </a:moveTo>
                  <a:lnTo>
                    <a:pt x="9144" y="0"/>
                  </a:lnTo>
                </a:path>
                <a:path w="45719">
                  <a:moveTo>
                    <a:pt x="36576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2002535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2029967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4" name="object 464"/>
          <p:cNvGrpSpPr/>
          <p:nvPr/>
        </p:nvGrpSpPr>
        <p:grpSpPr>
          <a:xfrm>
            <a:off x="2103119" y="2788919"/>
            <a:ext cx="82550" cy="9525"/>
            <a:chOff x="2103119" y="2788919"/>
            <a:chExt cx="82550" cy="9525"/>
          </a:xfrm>
        </p:grpSpPr>
        <p:sp>
          <p:nvSpPr>
            <p:cNvPr id="465" name="object 465"/>
            <p:cNvSpPr/>
            <p:nvPr/>
          </p:nvSpPr>
          <p:spPr>
            <a:xfrm>
              <a:off x="2103119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2130551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2176271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8" name="object 468"/>
          <p:cNvSpPr/>
          <p:nvPr/>
        </p:nvSpPr>
        <p:spPr>
          <a:xfrm>
            <a:off x="2304287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2359151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0" name="object 470"/>
          <p:cNvGrpSpPr/>
          <p:nvPr/>
        </p:nvGrpSpPr>
        <p:grpSpPr>
          <a:xfrm>
            <a:off x="2450591" y="2788919"/>
            <a:ext cx="55244" cy="9525"/>
            <a:chOff x="2450591" y="2788919"/>
            <a:chExt cx="55244" cy="9525"/>
          </a:xfrm>
        </p:grpSpPr>
        <p:sp>
          <p:nvSpPr>
            <p:cNvPr id="471" name="object 471"/>
            <p:cNvSpPr/>
            <p:nvPr/>
          </p:nvSpPr>
          <p:spPr>
            <a:xfrm>
              <a:off x="2450591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2478023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2496311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4" name="object 474"/>
          <p:cNvSpPr/>
          <p:nvPr/>
        </p:nvSpPr>
        <p:spPr>
          <a:xfrm>
            <a:off x="5440678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5" name="object 475"/>
          <p:cNvGrpSpPr/>
          <p:nvPr/>
        </p:nvGrpSpPr>
        <p:grpSpPr>
          <a:xfrm>
            <a:off x="5541262" y="2788919"/>
            <a:ext cx="55244" cy="9525"/>
            <a:chOff x="5541262" y="2788919"/>
            <a:chExt cx="55244" cy="9525"/>
          </a:xfrm>
        </p:grpSpPr>
        <p:sp>
          <p:nvSpPr>
            <p:cNvPr id="476" name="object 476"/>
            <p:cNvSpPr/>
            <p:nvPr/>
          </p:nvSpPr>
          <p:spPr>
            <a:xfrm>
              <a:off x="5541262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568694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586982" y="2793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9" name="object 479"/>
          <p:cNvSpPr/>
          <p:nvPr/>
        </p:nvSpPr>
        <p:spPr>
          <a:xfrm>
            <a:off x="5660134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5714998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5861302" y="27934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1572767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1783079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4" name="object 484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461501" y="2660903"/>
            <a:ext cx="813815" cy="411479"/>
          </a:xfrm>
          <a:prstGeom prst="rect">
            <a:avLst/>
          </a:prstGeom>
        </p:spPr>
      </p:pic>
      <p:sp>
        <p:nvSpPr>
          <p:cNvPr id="485" name="object 485"/>
          <p:cNvSpPr/>
          <p:nvPr/>
        </p:nvSpPr>
        <p:spPr>
          <a:xfrm>
            <a:off x="2029967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2148839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2423159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5632702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5687566" y="280263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664207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2112263" y="2811779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9144" y="0"/>
                </a:lnTo>
              </a:path>
              <a:path w="36830">
                <a:moveTo>
                  <a:pt x="27431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395727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459735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5532118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5724142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870446" y="281177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1499615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167127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2404871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2487167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623558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925310" y="28209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3" name="object 503"/>
          <p:cNvGrpSpPr/>
          <p:nvPr/>
        </p:nvGrpSpPr>
        <p:grpSpPr>
          <a:xfrm>
            <a:off x="1380743" y="2752343"/>
            <a:ext cx="1225550" cy="100965"/>
            <a:chOff x="1380743" y="2752343"/>
            <a:chExt cx="1225550" cy="100965"/>
          </a:xfrm>
        </p:grpSpPr>
        <p:sp>
          <p:nvSpPr>
            <p:cNvPr id="504" name="object 504"/>
            <p:cNvSpPr/>
            <p:nvPr/>
          </p:nvSpPr>
          <p:spPr>
            <a:xfrm>
              <a:off x="1600199" y="28300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5" name="object 50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380743" y="2752343"/>
              <a:ext cx="1225295" cy="100583"/>
            </a:xfrm>
            <a:prstGeom prst="rect">
              <a:avLst/>
            </a:prstGeom>
          </p:spPr>
        </p:pic>
      </p:grpSp>
      <p:sp>
        <p:nvSpPr>
          <p:cNvPr id="506" name="object 506"/>
          <p:cNvSpPr/>
          <p:nvPr/>
        </p:nvSpPr>
        <p:spPr>
          <a:xfrm>
            <a:off x="5513830" y="283006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925310" y="283006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8" name="object 508"/>
          <p:cNvGrpSpPr/>
          <p:nvPr/>
        </p:nvGrpSpPr>
        <p:grpSpPr>
          <a:xfrm>
            <a:off x="5614414" y="2834639"/>
            <a:ext cx="27940" cy="9525"/>
            <a:chOff x="5614414" y="2834639"/>
            <a:chExt cx="27940" cy="9525"/>
          </a:xfrm>
        </p:grpSpPr>
        <p:sp>
          <p:nvSpPr>
            <p:cNvPr id="509" name="object 509"/>
            <p:cNvSpPr/>
            <p:nvPr/>
          </p:nvSpPr>
          <p:spPr>
            <a:xfrm>
              <a:off x="5614414" y="2839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5632702" y="2839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1" name="object 511"/>
          <p:cNvGrpSpPr/>
          <p:nvPr/>
        </p:nvGrpSpPr>
        <p:grpSpPr>
          <a:xfrm>
            <a:off x="5879590" y="2834639"/>
            <a:ext cx="36830" cy="9525"/>
            <a:chOff x="5879590" y="2834639"/>
            <a:chExt cx="36830" cy="9525"/>
          </a:xfrm>
        </p:grpSpPr>
        <p:sp>
          <p:nvSpPr>
            <p:cNvPr id="512" name="object 512"/>
            <p:cNvSpPr/>
            <p:nvPr/>
          </p:nvSpPr>
          <p:spPr>
            <a:xfrm>
              <a:off x="5879590" y="2839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5907022" y="28392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4" name="object 514"/>
          <p:cNvSpPr/>
          <p:nvPr/>
        </p:nvSpPr>
        <p:spPr>
          <a:xfrm>
            <a:off x="5513830" y="284835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5" name="object 515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280159" y="2825495"/>
            <a:ext cx="1371599" cy="64008"/>
          </a:xfrm>
          <a:prstGeom prst="rect">
            <a:avLst/>
          </a:prstGeom>
        </p:spPr>
      </p:pic>
      <p:grpSp>
        <p:nvGrpSpPr>
          <p:cNvPr id="516" name="object 516"/>
          <p:cNvGrpSpPr/>
          <p:nvPr/>
        </p:nvGrpSpPr>
        <p:grpSpPr>
          <a:xfrm>
            <a:off x="5513830" y="2834639"/>
            <a:ext cx="283845" cy="73660"/>
            <a:chOff x="5513830" y="2834639"/>
            <a:chExt cx="283845" cy="73660"/>
          </a:xfrm>
        </p:grpSpPr>
        <p:sp>
          <p:nvSpPr>
            <p:cNvPr id="517" name="object 517"/>
            <p:cNvSpPr/>
            <p:nvPr/>
          </p:nvSpPr>
          <p:spPr>
            <a:xfrm>
              <a:off x="5513830" y="2866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8" name="object 5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541262" y="2834639"/>
              <a:ext cx="256031" cy="73152"/>
            </a:xfrm>
            <a:prstGeom prst="rect">
              <a:avLst/>
            </a:prstGeom>
          </p:spPr>
        </p:pic>
      </p:grpSp>
      <p:sp>
        <p:nvSpPr>
          <p:cNvPr id="519" name="object 519"/>
          <p:cNvSpPr/>
          <p:nvPr/>
        </p:nvSpPr>
        <p:spPr>
          <a:xfrm>
            <a:off x="1307591" y="28849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0" name="object 520"/>
          <p:cNvGrpSpPr/>
          <p:nvPr/>
        </p:nvGrpSpPr>
        <p:grpSpPr>
          <a:xfrm>
            <a:off x="1362455" y="2880359"/>
            <a:ext cx="1280160" cy="18415"/>
            <a:chOff x="1362455" y="2880359"/>
            <a:chExt cx="1280160" cy="18415"/>
          </a:xfrm>
        </p:grpSpPr>
        <p:pic>
          <p:nvPicPr>
            <p:cNvPr id="521" name="object 52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362455" y="2880359"/>
              <a:ext cx="1280159" cy="18288"/>
            </a:xfrm>
            <a:prstGeom prst="rect">
              <a:avLst/>
            </a:prstGeom>
          </p:spPr>
        </p:pic>
        <p:sp>
          <p:nvSpPr>
            <p:cNvPr id="522" name="object 522"/>
            <p:cNvSpPr/>
            <p:nvPr/>
          </p:nvSpPr>
          <p:spPr>
            <a:xfrm>
              <a:off x="1975103" y="28940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3" name="object 523"/>
          <p:cNvSpPr/>
          <p:nvPr/>
        </p:nvSpPr>
        <p:spPr>
          <a:xfrm>
            <a:off x="1298447" y="29032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4" name="object 524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362455" y="2889503"/>
            <a:ext cx="1252727" cy="27431"/>
          </a:xfrm>
          <a:prstGeom prst="rect">
            <a:avLst/>
          </a:prstGeom>
        </p:spPr>
      </p:pic>
      <p:grpSp>
        <p:nvGrpSpPr>
          <p:cNvPr id="525" name="object 525"/>
          <p:cNvGrpSpPr/>
          <p:nvPr/>
        </p:nvGrpSpPr>
        <p:grpSpPr>
          <a:xfrm>
            <a:off x="5577838" y="2898647"/>
            <a:ext cx="219710" cy="9525"/>
            <a:chOff x="5577838" y="2898647"/>
            <a:chExt cx="219710" cy="9525"/>
          </a:xfrm>
        </p:grpSpPr>
        <p:sp>
          <p:nvSpPr>
            <p:cNvPr id="526" name="object 526"/>
            <p:cNvSpPr/>
            <p:nvPr/>
          </p:nvSpPr>
          <p:spPr>
            <a:xfrm>
              <a:off x="5577838" y="29032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7" name="object 52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614414" y="2898647"/>
              <a:ext cx="164592" cy="9144"/>
            </a:xfrm>
            <a:prstGeom prst="rect">
              <a:avLst/>
            </a:prstGeom>
          </p:spPr>
        </p:pic>
        <p:sp>
          <p:nvSpPr>
            <p:cNvPr id="528" name="object 528"/>
            <p:cNvSpPr/>
            <p:nvPr/>
          </p:nvSpPr>
          <p:spPr>
            <a:xfrm>
              <a:off x="5788150" y="29032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9" name="object 529"/>
          <p:cNvSpPr/>
          <p:nvPr/>
        </p:nvSpPr>
        <p:spPr>
          <a:xfrm>
            <a:off x="1975103" y="291236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2039111" y="291236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2157983" y="291236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2" name="object 532"/>
          <p:cNvGrpSpPr/>
          <p:nvPr/>
        </p:nvGrpSpPr>
        <p:grpSpPr>
          <a:xfrm>
            <a:off x="2359151" y="2907791"/>
            <a:ext cx="265430" cy="9525"/>
            <a:chOff x="2359151" y="2907791"/>
            <a:chExt cx="265430" cy="9525"/>
          </a:xfrm>
        </p:grpSpPr>
        <p:pic>
          <p:nvPicPr>
            <p:cNvPr id="533" name="object 53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359151" y="2907791"/>
              <a:ext cx="82296" cy="9144"/>
            </a:xfrm>
            <a:prstGeom prst="rect">
              <a:avLst/>
            </a:prstGeom>
          </p:spPr>
        </p:pic>
        <p:sp>
          <p:nvSpPr>
            <p:cNvPr id="534" name="object 534"/>
            <p:cNvSpPr/>
            <p:nvPr/>
          </p:nvSpPr>
          <p:spPr>
            <a:xfrm>
              <a:off x="2450591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2478023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2496311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7" name="object 53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14599" y="2907791"/>
              <a:ext cx="82296" cy="9144"/>
            </a:xfrm>
            <a:prstGeom prst="rect">
              <a:avLst/>
            </a:prstGeom>
          </p:spPr>
        </p:pic>
        <p:sp>
          <p:nvSpPr>
            <p:cNvPr id="538" name="object 538"/>
            <p:cNvSpPr/>
            <p:nvPr/>
          </p:nvSpPr>
          <p:spPr>
            <a:xfrm>
              <a:off x="2615183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9" name="object 539"/>
          <p:cNvSpPr/>
          <p:nvPr/>
        </p:nvSpPr>
        <p:spPr>
          <a:xfrm>
            <a:off x="5522974" y="291236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0" name="object 540"/>
          <p:cNvGrpSpPr/>
          <p:nvPr/>
        </p:nvGrpSpPr>
        <p:grpSpPr>
          <a:xfrm>
            <a:off x="5586982" y="2907791"/>
            <a:ext cx="64135" cy="9525"/>
            <a:chOff x="5586982" y="2907791"/>
            <a:chExt cx="64135" cy="9525"/>
          </a:xfrm>
        </p:grpSpPr>
        <p:sp>
          <p:nvSpPr>
            <p:cNvPr id="541" name="object 541"/>
            <p:cNvSpPr/>
            <p:nvPr/>
          </p:nvSpPr>
          <p:spPr>
            <a:xfrm>
              <a:off x="5586982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ADA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5614414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641846" y="29123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4" name="object 544"/>
          <p:cNvGrpSpPr/>
          <p:nvPr/>
        </p:nvGrpSpPr>
        <p:grpSpPr>
          <a:xfrm>
            <a:off x="1280159" y="2907791"/>
            <a:ext cx="1298575" cy="201295"/>
            <a:chOff x="1280159" y="2907791"/>
            <a:chExt cx="1298575" cy="201295"/>
          </a:xfrm>
        </p:grpSpPr>
        <p:pic>
          <p:nvPicPr>
            <p:cNvPr id="545" name="object 54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993391" y="2907791"/>
              <a:ext cx="356615" cy="91440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80159" y="2990087"/>
              <a:ext cx="1261871" cy="64007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71599" y="3035807"/>
              <a:ext cx="1197863" cy="27432"/>
            </a:xfrm>
            <a:prstGeom prst="rect">
              <a:avLst/>
            </a:prstGeom>
          </p:spPr>
        </p:pic>
        <p:pic>
          <p:nvPicPr>
            <p:cNvPr id="548" name="object 54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280159" y="3044951"/>
              <a:ext cx="64007" cy="27432"/>
            </a:xfrm>
            <a:prstGeom prst="rect">
              <a:avLst/>
            </a:prstGeom>
          </p:spPr>
        </p:pic>
        <p:pic>
          <p:nvPicPr>
            <p:cNvPr id="549" name="object 54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53311" y="3054095"/>
              <a:ext cx="1188719" cy="36576"/>
            </a:xfrm>
            <a:prstGeom prst="rect">
              <a:avLst/>
            </a:prstGeom>
          </p:spPr>
        </p:pic>
        <p:pic>
          <p:nvPicPr>
            <p:cNvPr id="550" name="object 55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645919" y="3081527"/>
              <a:ext cx="932687" cy="27432"/>
            </a:xfrm>
            <a:prstGeom prst="rect">
              <a:avLst/>
            </a:prstGeom>
          </p:spPr>
        </p:pic>
        <p:pic>
          <p:nvPicPr>
            <p:cNvPr id="551" name="object 55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371599" y="3090671"/>
              <a:ext cx="228599" cy="9144"/>
            </a:xfrm>
            <a:prstGeom prst="rect">
              <a:avLst/>
            </a:prstGeom>
          </p:spPr>
        </p:pic>
        <p:sp>
          <p:nvSpPr>
            <p:cNvPr id="552" name="object 552"/>
            <p:cNvSpPr/>
            <p:nvPr/>
          </p:nvSpPr>
          <p:spPr>
            <a:xfrm>
              <a:off x="1618487" y="30952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3" name="object 553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7754109" y="3063239"/>
            <a:ext cx="237743" cy="54864"/>
          </a:xfrm>
          <a:prstGeom prst="rect">
            <a:avLst/>
          </a:prstGeom>
        </p:spPr>
      </p:pic>
      <p:sp>
        <p:nvSpPr>
          <p:cNvPr id="554" name="object 554"/>
          <p:cNvSpPr/>
          <p:nvPr/>
        </p:nvSpPr>
        <p:spPr>
          <a:xfrm>
            <a:off x="1453895" y="3104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1682495" y="3104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1746503" y="3104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7" name="object 557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2066543" y="3099815"/>
            <a:ext cx="18288" cy="9144"/>
          </a:xfrm>
          <a:prstGeom prst="rect">
            <a:avLst/>
          </a:prstGeom>
        </p:spPr>
      </p:pic>
      <p:grpSp>
        <p:nvGrpSpPr>
          <p:cNvPr id="558" name="object 558"/>
          <p:cNvGrpSpPr/>
          <p:nvPr/>
        </p:nvGrpSpPr>
        <p:grpSpPr>
          <a:xfrm>
            <a:off x="2423159" y="3099815"/>
            <a:ext cx="64135" cy="9525"/>
            <a:chOff x="2423159" y="3099815"/>
            <a:chExt cx="64135" cy="9525"/>
          </a:xfrm>
        </p:grpSpPr>
        <p:pic>
          <p:nvPicPr>
            <p:cNvPr id="559" name="object 55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423159" y="3099815"/>
              <a:ext cx="18288" cy="9144"/>
            </a:xfrm>
            <a:prstGeom prst="rect">
              <a:avLst/>
            </a:prstGeom>
          </p:spPr>
        </p:pic>
        <p:sp>
          <p:nvSpPr>
            <p:cNvPr id="560" name="object 560"/>
            <p:cNvSpPr/>
            <p:nvPr/>
          </p:nvSpPr>
          <p:spPr>
            <a:xfrm>
              <a:off x="2478023" y="31043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1" name="object 561"/>
          <p:cNvSpPr/>
          <p:nvPr/>
        </p:nvSpPr>
        <p:spPr>
          <a:xfrm>
            <a:off x="2542031" y="31043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1389887" y="3113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1618487" y="3113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4" name="object 564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2148839" y="3099815"/>
            <a:ext cx="146304" cy="27432"/>
          </a:xfrm>
          <a:prstGeom prst="rect">
            <a:avLst/>
          </a:prstGeom>
        </p:spPr>
      </p:pic>
      <p:grpSp>
        <p:nvGrpSpPr>
          <p:cNvPr id="565" name="object 565"/>
          <p:cNvGrpSpPr/>
          <p:nvPr/>
        </p:nvGrpSpPr>
        <p:grpSpPr>
          <a:xfrm>
            <a:off x="1938527" y="3099815"/>
            <a:ext cx="109855" cy="18415"/>
            <a:chOff x="1938527" y="3099815"/>
            <a:chExt cx="109855" cy="18415"/>
          </a:xfrm>
        </p:grpSpPr>
        <p:pic>
          <p:nvPicPr>
            <p:cNvPr id="566" name="object 56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938527" y="3099815"/>
              <a:ext cx="91439" cy="18288"/>
            </a:xfrm>
            <a:prstGeom prst="rect">
              <a:avLst/>
            </a:prstGeom>
          </p:spPr>
        </p:pic>
        <p:sp>
          <p:nvSpPr>
            <p:cNvPr id="567" name="object 567"/>
            <p:cNvSpPr/>
            <p:nvPr/>
          </p:nvSpPr>
          <p:spPr>
            <a:xfrm>
              <a:off x="2039111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8" name="object 568"/>
          <p:cNvGrpSpPr/>
          <p:nvPr/>
        </p:nvGrpSpPr>
        <p:grpSpPr>
          <a:xfrm>
            <a:off x="2093975" y="3108959"/>
            <a:ext cx="64135" cy="9525"/>
            <a:chOff x="2093975" y="3108959"/>
            <a:chExt cx="64135" cy="9525"/>
          </a:xfrm>
        </p:grpSpPr>
        <p:sp>
          <p:nvSpPr>
            <p:cNvPr id="569" name="object 569"/>
            <p:cNvSpPr/>
            <p:nvPr/>
          </p:nvSpPr>
          <p:spPr>
            <a:xfrm>
              <a:off x="2093975" y="3113531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2148839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1" name="object 571"/>
          <p:cNvSpPr/>
          <p:nvPr/>
        </p:nvSpPr>
        <p:spPr>
          <a:xfrm>
            <a:off x="2322575" y="3113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2" name="object 572"/>
          <p:cNvGrpSpPr/>
          <p:nvPr/>
        </p:nvGrpSpPr>
        <p:grpSpPr>
          <a:xfrm>
            <a:off x="2395727" y="3108959"/>
            <a:ext cx="119380" cy="9525"/>
            <a:chOff x="2395727" y="3108959"/>
            <a:chExt cx="119380" cy="9525"/>
          </a:xfrm>
        </p:grpSpPr>
        <p:sp>
          <p:nvSpPr>
            <p:cNvPr id="573" name="object 573"/>
            <p:cNvSpPr/>
            <p:nvPr/>
          </p:nvSpPr>
          <p:spPr>
            <a:xfrm>
              <a:off x="2395727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2432303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2459735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2505455" y="31135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7" name="object 577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847087" y="3108959"/>
            <a:ext cx="45720" cy="18288"/>
          </a:xfrm>
          <a:prstGeom prst="rect">
            <a:avLst/>
          </a:prstGeom>
        </p:spPr>
      </p:pic>
      <p:sp>
        <p:nvSpPr>
          <p:cNvPr id="578" name="object 578"/>
          <p:cNvSpPr/>
          <p:nvPr/>
        </p:nvSpPr>
        <p:spPr>
          <a:xfrm>
            <a:off x="1600199" y="3122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9" name="object 579"/>
          <p:cNvGrpSpPr/>
          <p:nvPr/>
        </p:nvGrpSpPr>
        <p:grpSpPr>
          <a:xfrm>
            <a:off x="1673351" y="3118103"/>
            <a:ext cx="27940" cy="9525"/>
            <a:chOff x="1673351" y="3118103"/>
            <a:chExt cx="27940" cy="9525"/>
          </a:xfrm>
        </p:grpSpPr>
        <p:sp>
          <p:nvSpPr>
            <p:cNvPr id="580" name="object 580"/>
            <p:cNvSpPr/>
            <p:nvPr/>
          </p:nvSpPr>
          <p:spPr>
            <a:xfrm>
              <a:off x="1673351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1691639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2" name="object 582"/>
          <p:cNvSpPr/>
          <p:nvPr/>
        </p:nvSpPr>
        <p:spPr>
          <a:xfrm>
            <a:off x="1783079" y="3122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3" name="object 583"/>
          <p:cNvGrpSpPr/>
          <p:nvPr/>
        </p:nvGrpSpPr>
        <p:grpSpPr>
          <a:xfrm>
            <a:off x="1901951" y="3118103"/>
            <a:ext cx="55244" cy="9525"/>
            <a:chOff x="1901951" y="3118103"/>
            <a:chExt cx="55244" cy="9525"/>
          </a:xfrm>
        </p:grpSpPr>
        <p:sp>
          <p:nvSpPr>
            <p:cNvPr id="584" name="object 584"/>
            <p:cNvSpPr/>
            <p:nvPr/>
          </p:nvSpPr>
          <p:spPr>
            <a:xfrm>
              <a:off x="1901951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1947671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6" name="object 586"/>
          <p:cNvGrpSpPr/>
          <p:nvPr/>
        </p:nvGrpSpPr>
        <p:grpSpPr>
          <a:xfrm>
            <a:off x="2011679" y="3118103"/>
            <a:ext cx="82550" cy="9525"/>
            <a:chOff x="2011679" y="3118103"/>
            <a:chExt cx="82550" cy="9525"/>
          </a:xfrm>
        </p:grpSpPr>
        <p:sp>
          <p:nvSpPr>
            <p:cNvPr id="587" name="object 587"/>
            <p:cNvSpPr/>
            <p:nvPr/>
          </p:nvSpPr>
          <p:spPr>
            <a:xfrm>
              <a:off x="2011679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2039111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2057399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2084831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1" name="object 591"/>
          <p:cNvSpPr/>
          <p:nvPr/>
        </p:nvSpPr>
        <p:spPr>
          <a:xfrm>
            <a:off x="2157983" y="3122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2" name="object 592"/>
          <p:cNvGrpSpPr/>
          <p:nvPr/>
        </p:nvGrpSpPr>
        <p:grpSpPr>
          <a:xfrm>
            <a:off x="2395727" y="3118103"/>
            <a:ext cx="27940" cy="9525"/>
            <a:chOff x="2395727" y="3118103"/>
            <a:chExt cx="27940" cy="9525"/>
          </a:xfrm>
        </p:grpSpPr>
        <p:sp>
          <p:nvSpPr>
            <p:cNvPr id="593" name="object 593"/>
            <p:cNvSpPr/>
            <p:nvPr/>
          </p:nvSpPr>
          <p:spPr>
            <a:xfrm>
              <a:off x="2395727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2414015" y="3122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5" name="object 595"/>
          <p:cNvSpPr/>
          <p:nvPr/>
        </p:nvSpPr>
        <p:spPr>
          <a:xfrm>
            <a:off x="2478023" y="3122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3776471" y="31226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FE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7" name="object 597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7763254" y="3108959"/>
            <a:ext cx="219455" cy="27432"/>
          </a:xfrm>
          <a:prstGeom prst="rect">
            <a:avLst/>
          </a:prstGeom>
        </p:spPr>
      </p:pic>
      <p:sp>
        <p:nvSpPr>
          <p:cNvPr id="598" name="object 598"/>
          <p:cNvSpPr/>
          <p:nvPr/>
        </p:nvSpPr>
        <p:spPr>
          <a:xfrm>
            <a:off x="1920239" y="31318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7836405" y="314096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7936989" y="3140963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1453895" y="315010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1581911" y="3150107"/>
            <a:ext cx="36830" cy="9525"/>
          </a:xfrm>
          <a:custGeom>
            <a:avLst/>
            <a:gdLst/>
            <a:ahLst/>
            <a:cxnLst/>
            <a:rect l="l" t="t" r="r" b="b"/>
            <a:pathLst>
              <a:path w="36830" h="9525">
                <a:moveTo>
                  <a:pt x="0" y="0"/>
                </a:moveTo>
                <a:lnTo>
                  <a:pt x="9144" y="0"/>
                </a:lnTo>
              </a:path>
              <a:path w="36830" h="9525">
                <a:moveTo>
                  <a:pt x="27432" y="9144"/>
                </a:moveTo>
                <a:lnTo>
                  <a:pt x="36576" y="9144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1664207" y="315925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4" name="object 604"/>
          <p:cNvGrpSpPr/>
          <p:nvPr/>
        </p:nvGrpSpPr>
        <p:grpSpPr>
          <a:xfrm>
            <a:off x="1947671" y="3154679"/>
            <a:ext cx="36830" cy="9525"/>
            <a:chOff x="1947671" y="3154679"/>
            <a:chExt cx="36830" cy="9525"/>
          </a:xfrm>
        </p:grpSpPr>
        <p:sp>
          <p:nvSpPr>
            <p:cNvPr id="605" name="object 605"/>
            <p:cNvSpPr/>
            <p:nvPr/>
          </p:nvSpPr>
          <p:spPr>
            <a:xfrm>
              <a:off x="1947671" y="31592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1975103" y="31592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7" name="object 607"/>
          <p:cNvSpPr/>
          <p:nvPr/>
        </p:nvSpPr>
        <p:spPr>
          <a:xfrm>
            <a:off x="1435607" y="31683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8" name="object 608"/>
          <p:cNvGrpSpPr/>
          <p:nvPr/>
        </p:nvGrpSpPr>
        <p:grpSpPr>
          <a:xfrm>
            <a:off x="1280159" y="3163823"/>
            <a:ext cx="1015365" cy="173990"/>
            <a:chOff x="1280159" y="3163823"/>
            <a:chExt cx="1015365" cy="173990"/>
          </a:xfrm>
        </p:grpSpPr>
        <p:sp>
          <p:nvSpPr>
            <p:cNvPr id="609" name="object 609"/>
            <p:cNvSpPr/>
            <p:nvPr/>
          </p:nvSpPr>
          <p:spPr>
            <a:xfrm>
              <a:off x="1664207" y="31683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1673351" y="3195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1700783" y="3195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7171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2" name="object 61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280159" y="3172967"/>
              <a:ext cx="1014983" cy="73152"/>
            </a:xfrm>
            <a:prstGeom prst="rect">
              <a:avLst/>
            </a:prstGeom>
          </p:spPr>
        </p:pic>
        <p:pic>
          <p:nvPicPr>
            <p:cNvPr id="613" name="object 61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289303" y="3246119"/>
              <a:ext cx="27432" cy="9144"/>
            </a:xfrm>
            <a:prstGeom prst="rect">
              <a:avLst/>
            </a:prstGeom>
          </p:spPr>
        </p:pic>
        <p:pic>
          <p:nvPicPr>
            <p:cNvPr id="614" name="object 61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362455" y="3236975"/>
              <a:ext cx="923543" cy="54863"/>
            </a:xfrm>
            <a:prstGeom prst="rect">
              <a:avLst/>
            </a:prstGeom>
          </p:spPr>
        </p:pic>
        <p:sp>
          <p:nvSpPr>
            <p:cNvPr id="615" name="object 615"/>
            <p:cNvSpPr/>
            <p:nvPr/>
          </p:nvSpPr>
          <p:spPr>
            <a:xfrm>
              <a:off x="2276855" y="32689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2285999" y="32781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7" name="object 61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609343" y="3282695"/>
              <a:ext cx="256032" cy="18288"/>
            </a:xfrm>
            <a:prstGeom prst="rect">
              <a:avLst/>
            </a:prstGeom>
          </p:spPr>
        </p:pic>
        <p:pic>
          <p:nvPicPr>
            <p:cNvPr id="618" name="object 61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344167" y="3264407"/>
              <a:ext cx="219455" cy="45720"/>
            </a:xfrm>
            <a:prstGeom prst="rect">
              <a:avLst/>
            </a:prstGeom>
          </p:spPr>
        </p:pic>
        <p:pic>
          <p:nvPicPr>
            <p:cNvPr id="619" name="object 61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911095" y="3282695"/>
              <a:ext cx="155447" cy="9144"/>
            </a:xfrm>
            <a:prstGeom prst="rect">
              <a:avLst/>
            </a:prstGeom>
          </p:spPr>
        </p:pic>
        <p:sp>
          <p:nvSpPr>
            <p:cNvPr id="620" name="object 620"/>
            <p:cNvSpPr/>
            <p:nvPr/>
          </p:nvSpPr>
          <p:spPr>
            <a:xfrm>
              <a:off x="2011679" y="3287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2093975" y="3287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2112263" y="3287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2139695" y="32872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4" name="object 62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157983" y="3282695"/>
              <a:ext cx="109727" cy="27432"/>
            </a:xfrm>
            <a:prstGeom prst="rect">
              <a:avLst/>
            </a:prstGeom>
          </p:spPr>
        </p:pic>
        <p:sp>
          <p:nvSpPr>
            <p:cNvPr id="625" name="object 625"/>
            <p:cNvSpPr/>
            <p:nvPr/>
          </p:nvSpPr>
          <p:spPr>
            <a:xfrm>
              <a:off x="1389887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1444751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1536191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1563623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1591055" y="3296411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9144" y="0"/>
                  </a:lnTo>
                </a:path>
                <a:path w="36830">
                  <a:moveTo>
                    <a:pt x="27432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1719071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1819655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2276855" y="32964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1362455" y="3305555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>
                  <a:moveTo>
                    <a:pt x="0" y="0"/>
                  </a:moveTo>
                  <a:lnTo>
                    <a:pt x="9144" y="0"/>
                  </a:lnTo>
                </a:path>
                <a:path w="64134">
                  <a:moveTo>
                    <a:pt x="54864" y="0"/>
                  </a:moveTo>
                  <a:lnTo>
                    <a:pt x="64008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1572767" y="3305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1636775" y="3305555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4">
                  <a:moveTo>
                    <a:pt x="0" y="0"/>
                  </a:moveTo>
                  <a:lnTo>
                    <a:pt x="9144" y="0"/>
                  </a:lnTo>
                </a:path>
                <a:path w="55244">
                  <a:moveTo>
                    <a:pt x="45719" y="0"/>
                  </a:moveTo>
                  <a:lnTo>
                    <a:pt x="54863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1737359" y="3305555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>
                  <a:moveTo>
                    <a:pt x="0" y="0"/>
                  </a:moveTo>
                  <a:lnTo>
                    <a:pt x="9144" y="0"/>
                  </a:lnTo>
                </a:path>
                <a:path w="201294">
                  <a:moveTo>
                    <a:pt x="137160" y="0"/>
                  </a:moveTo>
                  <a:lnTo>
                    <a:pt x="146304" y="0"/>
                  </a:lnTo>
                </a:path>
                <a:path w="201294">
                  <a:moveTo>
                    <a:pt x="192023" y="0"/>
                  </a:moveTo>
                  <a:lnTo>
                    <a:pt x="201167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2212847" y="33055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BDB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1380743" y="3314699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>
                  <a:moveTo>
                    <a:pt x="0" y="0"/>
                  </a:moveTo>
                  <a:lnTo>
                    <a:pt x="9144" y="0"/>
                  </a:lnTo>
                </a:path>
                <a:path w="64134">
                  <a:moveTo>
                    <a:pt x="54863" y="0"/>
                  </a:moveTo>
                  <a:lnTo>
                    <a:pt x="64007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1764791" y="33146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1801367" y="3314699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9144" y="0"/>
                  </a:lnTo>
                </a:path>
                <a:path w="457200" h="9525">
                  <a:moveTo>
                    <a:pt x="448055" y="0"/>
                  </a:moveTo>
                  <a:lnTo>
                    <a:pt x="457199" y="0"/>
                  </a:lnTo>
                </a:path>
                <a:path w="457200" h="9525">
                  <a:moveTo>
                    <a:pt x="128016" y="9144"/>
                  </a:moveTo>
                  <a:lnTo>
                    <a:pt x="137160" y="9144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2048255" y="3323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2148839" y="3323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3" name="object 64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499615" y="3310127"/>
              <a:ext cx="310895" cy="27432"/>
            </a:xfrm>
            <a:prstGeom prst="rect">
              <a:avLst/>
            </a:prstGeom>
          </p:spPr>
        </p:pic>
        <p:sp>
          <p:nvSpPr>
            <p:cNvPr id="644" name="object 644"/>
            <p:cNvSpPr/>
            <p:nvPr/>
          </p:nvSpPr>
          <p:spPr>
            <a:xfrm>
              <a:off x="2176271" y="33238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5" name="object 645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5202934" y="2697479"/>
            <a:ext cx="932687" cy="1042415"/>
          </a:xfrm>
          <a:prstGeom prst="rect">
            <a:avLst/>
          </a:prstGeom>
        </p:spPr>
      </p:pic>
      <p:grpSp>
        <p:nvGrpSpPr>
          <p:cNvPr id="646" name="object 646"/>
          <p:cNvGrpSpPr/>
          <p:nvPr/>
        </p:nvGrpSpPr>
        <p:grpSpPr>
          <a:xfrm>
            <a:off x="1481327" y="3328415"/>
            <a:ext cx="36830" cy="9525"/>
            <a:chOff x="1481327" y="3328415"/>
            <a:chExt cx="36830" cy="9525"/>
          </a:xfrm>
        </p:grpSpPr>
        <p:sp>
          <p:nvSpPr>
            <p:cNvPr id="647" name="object 647"/>
            <p:cNvSpPr/>
            <p:nvPr/>
          </p:nvSpPr>
          <p:spPr>
            <a:xfrm>
              <a:off x="1481327" y="3332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1508759" y="3332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9" name="object 649"/>
          <p:cNvSpPr/>
          <p:nvPr/>
        </p:nvSpPr>
        <p:spPr>
          <a:xfrm>
            <a:off x="1645919" y="33329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0" name="object 650"/>
          <p:cNvGrpSpPr/>
          <p:nvPr/>
        </p:nvGrpSpPr>
        <p:grpSpPr>
          <a:xfrm>
            <a:off x="1856231" y="3328415"/>
            <a:ext cx="55244" cy="9525"/>
            <a:chOff x="1856231" y="3328415"/>
            <a:chExt cx="55244" cy="9525"/>
          </a:xfrm>
        </p:grpSpPr>
        <p:sp>
          <p:nvSpPr>
            <p:cNvPr id="651" name="object 651"/>
            <p:cNvSpPr/>
            <p:nvPr/>
          </p:nvSpPr>
          <p:spPr>
            <a:xfrm>
              <a:off x="1856231" y="3332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1901951" y="33329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3" name="object 653"/>
          <p:cNvSpPr/>
          <p:nvPr/>
        </p:nvSpPr>
        <p:spPr>
          <a:xfrm>
            <a:off x="2011679" y="33329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2212847" y="333298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5" name="object 655"/>
          <p:cNvGrpSpPr/>
          <p:nvPr/>
        </p:nvGrpSpPr>
        <p:grpSpPr>
          <a:xfrm>
            <a:off x="2157983" y="3337559"/>
            <a:ext cx="82550" cy="9525"/>
            <a:chOff x="2157983" y="3337559"/>
            <a:chExt cx="82550" cy="9525"/>
          </a:xfrm>
        </p:grpSpPr>
        <p:sp>
          <p:nvSpPr>
            <p:cNvPr id="656" name="object 656"/>
            <p:cNvSpPr/>
            <p:nvPr/>
          </p:nvSpPr>
          <p:spPr>
            <a:xfrm>
              <a:off x="2157983" y="3342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2194559" y="3342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2231135" y="33421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9" name="object 659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7470645" y="3063239"/>
            <a:ext cx="804671" cy="475487"/>
          </a:xfrm>
          <a:prstGeom prst="rect">
            <a:avLst/>
          </a:prstGeom>
        </p:spPr>
      </p:pic>
      <p:pic>
        <p:nvPicPr>
          <p:cNvPr id="660" name="object 660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3026663" y="3118103"/>
            <a:ext cx="1463039" cy="512063"/>
          </a:xfrm>
          <a:prstGeom prst="rect">
            <a:avLst/>
          </a:prstGeom>
        </p:spPr>
      </p:pic>
      <p:grpSp>
        <p:nvGrpSpPr>
          <p:cNvPr id="661" name="object 661"/>
          <p:cNvGrpSpPr/>
          <p:nvPr/>
        </p:nvGrpSpPr>
        <p:grpSpPr>
          <a:xfrm>
            <a:off x="1362455" y="3319271"/>
            <a:ext cx="594360" cy="173990"/>
            <a:chOff x="1362455" y="3319271"/>
            <a:chExt cx="594360" cy="173990"/>
          </a:xfrm>
        </p:grpSpPr>
        <p:pic>
          <p:nvPicPr>
            <p:cNvPr id="662" name="object 66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362455" y="3319271"/>
              <a:ext cx="548639" cy="118871"/>
            </a:xfrm>
            <a:prstGeom prst="rect">
              <a:avLst/>
            </a:prstGeom>
          </p:spPr>
        </p:pic>
        <p:pic>
          <p:nvPicPr>
            <p:cNvPr id="663" name="object 66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563623" y="3428998"/>
              <a:ext cx="329184" cy="36576"/>
            </a:xfrm>
            <a:prstGeom prst="rect">
              <a:avLst/>
            </a:prstGeom>
          </p:spPr>
        </p:pic>
        <p:pic>
          <p:nvPicPr>
            <p:cNvPr id="664" name="object 66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399031" y="3438142"/>
              <a:ext cx="18288" cy="9144"/>
            </a:xfrm>
            <a:prstGeom prst="rect">
              <a:avLst/>
            </a:prstGeom>
          </p:spPr>
        </p:pic>
        <p:sp>
          <p:nvSpPr>
            <p:cNvPr id="665" name="object 665"/>
            <p:cNvSpPr/>
            <p:nvPr/>
          </p:nvSpPr>
          <p:spPr>
            <a:xfrm>
              <a:off x="1490471" y="3442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1563623" y="3442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1664207" y="3442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1682495" y="3442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1700783" y="3442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1554479" y="3451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1609343" y="3451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1636775" y="3451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1664207" y="3451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1709927" y="3451858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>
                  <a:moveTo>
                    <a:pt x="0" y="0"/>
                  </a:moveTo>
                  <a:lnTo>
                    <a:pt x="9144" y="0"/>
                  </a:lnTo>
                </a:path>
                <a:path w="109855">
                  <a:moveTo>
                    <a:pt x="100583" y="0"/>
                  </a:moveTo>
                  <a:lnTo>
                    <a:pt x="109727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1399031" y="3461002"/>
              <a:ext cx="502920" cy="18415"/>
            </a:xfrm>
            <a:custGeom>
              <a:avLst/>
              <a:gdLst/>
              <a:ahLst/>
              <a:cxnLst/>
              <a:rect l="l" t="t" r="r" b="b"/>
              <a:pathLst>
                <a:path w="502919" h="18414">
                  <a:moveTo>
                    <a:pt x="493775" y="0"/>
                  </a:moveTo>
                  <a:lnTo>
                    <a:pt x="502919" y="0"/>
                  </a:lnTo>
                </a:path>
                <a:path w="502919" h="18414">
                  <a:moveTo>
                    <a:pt x="429767" y="9144"/>
                  </a:moveTo>
                  <a:lnTo>
                    <a:pt x="438911" y="9144"/>
                  </a:lnTo>
                </a:path>
                <a:path w="502919" h="18414">
                  <a:moveTo>
                    <a:pt x="475487" y="9144"/>
                  </a:moveTo>
                  <a:lnTo>
                    <a:pt x="484631" y="9144"/>
                  </a:lnTo>
                </a:path>
                <a:path w="502919" h="18414">
                  <a:moveTo>
                    <a:pt x="0" y="18288"/>
                  </a:moveTo>
                  <a:lnTo>
                    <a:pt x="9144" y="18288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1673351" y="3479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1719071" y="3479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1874519" y="3479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1399031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1463039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1527047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1673351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1837943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1874519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1929383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1947671" y="3488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7" name="object 687"/>
          <p:cNvSpPr/>
          <p:nvPr/>
        </p:nvSpPr>
        <p:spPr>
          <a:xfrm>
            <a:off x="2011679" y="3488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1481327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1554479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1700783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1792223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1993391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2212847" y="3497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1682495" y="35067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5" name="object 695"/>
          <p:cNvGrpSpPr/>
          <p:nvPr/>
        </p:nvGrpSpPr>
        <p:grpSpPr>
          <a:xfrm>
            <a:off x="1783079" y="3502150"/>
            <a:ext cx="91440" cy="9525"/>
            <a:chOff x="1783079" y="3502150"/>
            <a:chExt cx="91440" cy="9525"/>
          </a:xfrm>
        </p:grpSpPr>
        <p:sp>
          <p:nvSpPr>
            <p:cNvPr id="696" name="object 696"/>
            <p:cNvSpPr/>
            <p:nvPr/>
          </p:nvSpPr>
          <p:spPr>
            <a:xfrm>
              <a:off x="1783079" y="3506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1819655" y="3506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1865375" y="3506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9" name="object 699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1545335" y="3502150"/>
            <a:ext cx="82296" cy="18288"/>
          </a:xfrm>
          <a:prstGeom prst="rect">
            <a:avLst/>
          </a:prstGeom>
        </p:spPr>
      </p:pic>
      <p:grpSp>
        <p:nvGrpSpPr>
          <p:cNvPr id="700" name="object 700"/>
          <p:cNvGrpSpPr/>
          <p:nvPr/>
        </p:nvGrpSpPr>
        <p:grpSpPr>
          <a:xfrm>
            <a:off x="1298447" y="3511294"/>
            <a:ext cx="27940" cy="9525"/>
            <a:chOff x="1298447" y="3511294"/>
            <a:chExt cx="27940" cy="9525"/>
          </a:xfrm>
        </p:grpSpPr>
        <p:sp>
          <p:nvSpPr>
            <p:cNvPr id="701" name="object 701"/>
            <p:cNvSpPr/>
            <p:nvPr/>
          </p:nvSpPr>
          <p:spPr>
            <a:xfrm>
              <a:off x="1298447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1316735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3" name="object 703"/>
          <p:cNvSpPr/>
          <p:nvPr/>
        </p:nvSpPr>
        <p:spPr>
          <a:xfrm>
            <a:off x="1490471" y="35158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CFC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1572767" y="35158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5" name="object 705"/>
          <p:cNvGrpSpPr/>
          <p:nvPr/>
        </p:nvGrpSpPr>
        <p:grpSpPr>
          <a:xfrm>
            <a:off x="1664207" y="3511294"/>
            <a:ext cx="36830" cy="9525"/>
            <a:chOff x="1664207" y="3511294"/>
            <a:chExt cx="36830" cy="9525"/>
          </a:xfrm>
        </p:grpSpPr>
        <p:sp>
          <p:nvSpPr>
            <p:cNvPr id="706" name="object 706"/>
            <p:cNvSpPr/>
            <p:nvPr/>
          </p:nvSpPr>
          <p:spPr>
            <a:xfrm>
              <a:off x="1664207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1691639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8" name="object 708"/>
          <p:cNvGrpSpPr/>
          <p:nvPr/>
        </p:nvGrpSpPr>
        <p:grpSpPr>
          <a:xfrm>
            <a:off x="1792223" y="3511294"/>
            <a:ext cx="82550" cy="9525"/>
            <a:chOff x="1792223" y="3511294"/>
            <a:chExt cx="82550" cy="9525"/>
          </a:xfrm>
        </p:grpSpPr>
        <p:sp>
          <p:nvSpPr>
            <p:cNvPr id="709" name="object 709"/>
            <p:cNvSpPr/>
            <p:nvPr/>
          </p:nvSpPr>
          <p:spPr>
            <a:xfrm>
              <a:off x="1792223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1819655" y="351586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1865375" y="3515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2" name="object 712"/>
          <p:cNvGrpSpPr/>
          <p:nvPr/>
        </p:nvGrpSpPr>
        <p:grpSpPr>
          <a:xfrm>
            <a:off x="1371599" y="3483862"/>
            <a:ext cx="841375" cy="64135"/>
            <a:chOff x="1371599" y="3483862"/>
            <a:chExt cx="841375" cy="64135"/>
          </a:xfrm>
        </p:grpSpPr>
        <p:pic>
          <p:nvPicPr>
            <p:cNvPr id="713" name="object 71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084831" y="3483862"/>
              <a:ext cx="54863" cy="45720"/>
            </a:xfrm>
            <a:prstGeom prst="rect">
              <a:avLst/>
            </a:prstGeom>
          </p:spPr>
        </p:pic>
        <p:pic>
          <p:nvPicPr>
            <p:cNvPr id="714" name="object 71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71599" y="3493006"/>
              <a:ext cx="841247" cy="54864"/>
            </a:xfrm>
            <a:prstGeom prst="rect">
              <a:avLst/>
            </a:prstGeom>
          </p:spPr>
        </p:pic>
      </p:grpSp>
      <p:sp>
        <p:nvSpPr>
          <p:cNvPr id="715" name="object 715"/>
          <p:cNvSpPr/>
          <p:nvPr/>
        </p:nvSpPr>
        <p:spPr>
          <a:xfrm>
            <a:off x="7726677" y="35341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7662669" y="3543298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7" name="object 717"/>
          <p:cNvGrpSpPr/>
          <p:nvPr/>
        </p:nvGrpSpPr>
        <p:grpSpPr>
          <a:xfrm>
            <a:off x="1252727" y="3529583"/>
            <a:ext cx="969644" cy="119380"/>
            <a:chOff x="1252727" y="3529583"/>
            <a:chExt cx="969644" cy="119380"/>
          </a:xfrm>
        </p:grpSpPr>
        <p:pic>
          <p:nvPicPr>
            <p:cNvPr id="718" name="object 71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353311" y="3529583"/>
              <a:ext cx="859535" cy="45720"/>
            </a:xfrm>
            <a:prstGeom prst="rect">
              <a:avLst/>
            </a:prstGeom>
          </p:spPr>
        </p:pic>
        <p:pic>
          <p:nvPicPr>
            <p:cNvPr id="719" name="object 71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252727" y="3529583"/>
              <a:ext cx="941831" cy="54864"/>
            </a:xfrm>
            <a:prstGeom prst="rect">
              <a:avLst/>
            </a:prstGeom>
          </p:spPr>
        </p:pic>
        <p:pic>
          <p:nvPicPr>
            <p:cNvPr id="720" name="object 72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325879" y="3575303"/>
              <a:ext cx="896111" cy="18288"/>
            </a:xfrm>
            <a:prstGeom prst="rect">
              <a:avLst/>
            </a:prstGeom>
          </p:spPr>
        </p:pic>
        <p:pic>
          <p:nvPicPr>
            <p:cNvPr id="721" name="object 72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371599" y="3584447"/>
              <a:ext cx="841247" cy="36575"/>
            </a:xfrm>
            <a:prstGeom prst="rect">
              <a:avLst/>
            </a:prstGeom>
          </p:spPr>
        </p:pic>
        <p:sp>
          <p:nvSpPr>
            <p:cNvPr id="722" name="object 722"/>
            <p:cNvSpPr/>
            <p:nvPr/>
          </p:nvSpPr>
          <p:spPr>
            <a:xfrm>
              <a:off x="1362455" y="3616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3" name="object 72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728215" y="3611878"/>
              <a:ext cx="164592" cy="9144"/>
            </a:xfrm>
            <a:prstGeom prst="rect">
              <a:avLst/>
            </a:prstGeom>
          </p:spPr>
        </p:pic>
        <p:pic>
          <p:nvPicPr>
            <p:cNvPr id="724" name="object 72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472183" y="3611878"/>
              <a:ext cx="219455" cy="18288"/>
            </a:xfrm>
            <a:prstGeom prst="rect">
              <a:avLst/>
            </a:prstGeom>
          </p:spPr>
        </p:pic>
        <p:pic>
          <p:nvPicPr>
            <p:cNvPr id="725" name="object 72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901951" y="3611878"/>
              <a:ext cx="137160" cy="9144"/>
            </a:xfrm>
            <a:prstGeom prst="rect">
              <a:avLst/>
            </a:prstGeom>
          </p:spPr>
        </p:pic>
        <p:sp>
          <p:nvSpPr>
            <p:cNvPr id="726" name="object 726"/>
            <p:cNvSpPr/>
            <p:nvPr/>
          </p:nvSpPr>
          <p:spPr>
            <a:xfrm>
              <a:off x="2057399" y="3616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2093975" y="36164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8" name="object 728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121407" y="3611878"/>
              <a:ext cx="64008" cy="18288"/>
            </a:xfrm>
            <a:prstGeom prst="rect">
              <a:avLst/>
            </a:prstGeom>
          </p:spPr>
        </p:pic>
        <p:sp>
          <p:nvSpPr>
            <p:cNvPr id="729" name="object 729"/>
            <p:cNvSpPr/>
            <p:nvPr/>
          </p:nvSpPr>
          <p:spPr>
            <a:xfrm>
              <a:off x="1380743" y="3625594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30">
                  <a:moveTo>
                    <a:pt x="0" y="0"/>
                  </a:moveTo>
                  <a:lnTo>
                    <a:pt x="9144" y="0"/>
                  </a:lnTo>
                </a:path>
                <a:path w="265430">
                  <a:moveTo>
                    <a:pt x="256032" y="0"/>
                  </a:moveTo>
                  <a:lnTo>
                    <a:pt x="265176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1664207" y="36255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1719071" y="36255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1773935" y="36255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1956815" y="36255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2057399" y="36255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2075687" y="362559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19">
                  <a:moveTo>
                    <a:pt x="0" y="0"/>
                  </a:moveTo>
                  <a:lnTo>
                    <a:pt x="9144" y="0"/>
                  </a:lnTo>
                </a:path>
                <a:path w="45719">
                  <a:moveTo>
                    <a:pt x="36576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1380743" y="3634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1444751" y="3634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1609343" y="3634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1673351" y="3634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1463039" y="36438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1508759" y="36438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42" name="object 742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3026663" y="3621022"/>
            <a:ext cx="1463039" cy="36576"/>
          </a:xfrm>
          <a:prstGeom prst="rect">
            <a:avLst/>
          </a:prstGeom>
        </p:spPr>
      </p:pic>
      <p:sp>
        <p:nvSpPr>
          <p:cNvPr id="743" name="object 743"/>
          <p:cNvSpPr/>
          <p:nvPr/>
        </p:nvSpPr>
        <p:spPr>
          <a:xfrm>
            <a:off x="1709927" y="36438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4" name="object 744"/>
          <p:cNvGrpSpPr/>
          <p:nvPr/>
        </p:nvGrpSpPr>
        <p:grpSpPr>
          <a:xfrm>
            <a:off x="1435607" y="3648454"/>
            <a:ext cx="64135" cy="9525"/>
            <a:chOff x="1435607" y="3648454"/>
            <a:chExt cx="64135" cy="9525"/>
          </a:xfrm>
        </p:grpSpPr>
        <p:sp>
          <p:nvSpPr>
            <p:cNvPr id="745" name="object 745"/>
            <p:cNvSpPr/>
            <p:nvPr/>
          </p:nvSpPr>
          <p:spPr>
            <a:xfrm>
              <a:off x="1435607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1463039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1490471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8" name="object 748"/>
          <p:cNvSpPr/>
          <p:nvPr/>
        </p:nvSpPr>
        <p:spPr>
          <a:xfrm>
            <a:off x="1554479" y="36530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9" name="object 749"/>
          <p:cNvGrpSpPr/>
          <p:nvPr/>
        </p:nvGrpSpPr>
        <p:grpSpPr>
          <a:xfrm>
            <a:off x="1664207" y="3648454"/>
            <a:ext cx="36830" cy="9525"/>
            <a:chOff x="1664207" y="3648454"/>
            <a:chExt cx="36830" cy="9525"/>
          </a:xfrm>
        </p:grpSpPr>
        <p:sp>
          <p:nvSpPr>
            <p:cNvPr id="750" name="object 750"/>
            <p:cNvSpPr/>
            <p:nvPr/>
          </p:nvSpPr>
          <p:spPr>
            <a:xfrm>
              <a:off x="1664207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1691639" y="3653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2" name="object 752"/>
          <p:cNvSpPr/>
          <p:nvPr/>
        </p:nvSpPr>
        <p:spPr>
          <a:xfrm>
            <a:off x="3968494" y="36530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ED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3" name="object 753"/>
          <p:cNvGrpSpPr/>
          <p:nvPr/>
        </p:nvGrpSpPr>
        <p:grpSpPr>
          <a:xfrm>
            <a:off x="1527047" y="3657598"/>
            <a:ext cx="36830" cy="18415"/>
            <a:chOff x="1527047" y="3657598"/>
            <a:chExt cx="36830" cy="18415"/>
          </a:xfrm>
        </p:grpSpPr>
        <p:sp>
          <p:nvSpPr>
            <p:cNvPr id="754" name="object 754"/>
            <p:cNvSpPr/>
            <p:nvPr/>
          </p:nvSpPr>
          <p:spPr>
            <a:xfrm>
              <a:off x="1527047" y="36621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1554479" y="36713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6" name="object 756"/>
          <p:cNvSpPr/>
          <p:nvPr/>
        </p:nvSpPr>
        <p:spPr>
          <a:xfrm>
            <a:off x="1655063" y="3671315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7" name="object 757"/>
          <p:cNvGrpSpPr/>
          <p:nvPr/>
        </p:nvGrpSpPr>
        <p:grpSpPr>
          <a:xfrm>
            <a:off x="3026663" y="3648454"/>
            <a:ext cx="1463040" cy="64135"/>
            <a:chOff x="3026663" y="3648454"/>
            <a:chExt cx="1463040" cy="64135"/>
          </a:xfrm>
        </p:grpSpPr>
        <p:pic>
          <p:nvPicPr>
            <p:cNvPr id="758" name="object 75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026663" y="3657598"/>
              <a:ext cx="658367" cy="27432"/>
            </a:xfrm>
            <a:prstGeom prst="rect">
              <a:avLst/>
            </a:prstGeom>
          </p:spPr>
        </p:pic>
        <p:pic>
          <p:nvPicPr>
            <p:cNvPr id="759" name="object 75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026663" y="3648454"/>
              <a:ext cx="1463039" cy="64008"/>
            </a:xfrm>
            <a:prstGeom prst="rect">
              <a:avLst/>
            </a:prstGeom>
          </p:spPr>
        </p:pic>
        <p:sp>
          <p:nvSpPr>
            <p:cNvPr id="760" name="object 760"/>
            <p:cNvSpPr/>
            <p:nvPr/>
          </p:nvSpPr>
          <p:spPr>
            <a:xfrm>
              <a:off x="3694174" y="36896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1" name="object 761"/>
          <p:cNvSpPr/>
          <p:nvPr/>
        </p:nvSpPr>
        <p:spPr>
          <a:xfrm>
            <a:off x="6903718" y="36896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2" name="object 762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1362455" y="3630166"/>
            <a:ext cx="374904" cy="100583"/>
          </a:xfrm>
          <a:prstGeom prst="rect">
            <a:avLst/>
          </a:prstGeom>
        </p:spPr>
      </p:pic>
      <p:sp>
        <p:nvSpPr>
          <p:cNvPr id="763" name="object 763"/>
          <p:cNvSpPr/>
          <p:nvPr/>
        </p:nvSpPr>
        <p:spPr>
          <a:xfrm>
            <a:off x="3675886" y="37078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5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4" name="object 764"/>
          <p:cNvGrpSpPr/>
          <p:nvPr/>
        </p:nvGrpSpPr>
        <p:grpSpPr>
          <a:xfrm>
            <a:off x="6821421" y="3703318"/>
            <a:ext cx="27940" cy="9525"/>
            <a:chOff x="6821421" y="3703318"/>
            <a:chExt cx="27940" cy="9525"/>
          </a:xfrm>
        </p:grpSpPr>
        <p:sp>
          <p:nvSpPr>
            <p:cNvPr id="765" name="object 765"/>
            <p:cNvSpPr/>
            <p:nvPr/>
          </p:nvSpPr>
          <p:spPr>
            <a:xfrm>
              <a:off x="6821421" y="37078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6839709" y="37078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7" name="object 767"/>
          <p:cNvSpPr/>
          <p:nvPr/>
        </p:nvSpPr>
        <p:spPr>
          <a:xfrm>
            <a:off x="6958582" y="37078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7077454" y="37078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9" name="object 769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6364222" y="3685030"/>
            <a:ext cx="420624" cy="36575"/>
          </a:xfrm>
          <a:prstGeom prst="rect">
            <a:avLst/>
          </a:prstGeom>
        </p:spPr>
      </p:pic>
      <p:grpSp>
        <p:nvGrpSpPr>
          <p:cNvPr id="770" name="object 770"/>
          <p:cNvGrpSpPr/>
          <p:nvPr/>
        </p:nvGrpSpPr>
        <p:grpSpPr>
          <a:xfrm>
            <a:off x="8019285" y="3712462"/>
            <a:ext cx="9525" cy="18415"/>
            <a:chOff x="8019285" y="3712462"/>
            <a:chExt cx="9525" cy="18415"/>
          </a:xfrm>
        </p:grpSpPr>
        <p:sp>
          <p:nvSpPr>
            <p:cNvPr id="771" name="object 771"/>
            <p:cNvSpPr/>
            <p:nvPr/>
          </p:nvSpPr>
          <p:spPr>
            <a:xfrm>
              <a:off x="8019285" y="37170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E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8019285" y="37261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C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3" name="object 773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6364222" y="3694174"/>
            <a:ext cx="795528" cy="64007"/>
          </a:xfrm>
          <a:prstGeom prst="rect">
            <a:avLst/>
          </a:prstGeom>
        </p:spPr>
      </p:pic>
      <p:sp>
        <p:nvSpPr>
          <p:cNvPr id="774" name="object 774"/>
          <p:cNvSpPr/>
          <p:nvPr/>
        </p:nvSpPr>
        <p:spPr>
          <a:xfrm>
            <a:off x="5870446" y="37353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5" name="object 775"/>
          <p:cNvGrpSpPr/>
          <p:nvPr/>
        </p:nvGrpSpPr>
        <p:grpSpPr>
          <a:xfrm>
            <a:off x="1362455" y="3712462"/>
            <a:ext cx="402590" cy="55244"/>
            <a:chOff x="1362455" y="3712462"/>
            <a:chExt cx="402590" cy="55244"/>
          </a:xfrm>
        </p:grpSpPr>
        <p:pic>
          <p:nvPicPr>
            <p:cNvPr id="776" name="object 776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362455" y="3712462"/>
              <a:ext cx="402336" cy="54864"/>
            </a:xfrm>
            <a:prstGeom prst="rect">
              <a:avLst/>
            </a:prstGeom>
          </p:spPr>
        </p:pic>
        <p:sp>
          <p:nvSpPr>
            <p:cNvPr id="777" name="object 777"/>
            <p:cNvSpPr/>
            <p:nvPr/>
          </p:nvSpPr>
          <p:spPr>
            <a:xfrm>
              <a:off x="1737359" y="37627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8" name="object 778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6364222" y="3749038"/>
            <a:ext cx="804671" cy="27432"/>
          </a:xfrm>
          <a:prstGeom prst="rect">
            <a:avLst/>
          </a:prstGeom>
        </p:spPr>
      </p:pic>
      <p:grpSp>
        <p:nvGrpSpPr>
          <p:cNvPr id="779" name="object 779"/>
          <p:cNvGrpSpPr/>
          <p:nvPr/>
        </p:nvGrpSpPr>
        <p:grpSpPr>
          <a:xfrm>
            <a:off x="1371599" y="3767327"/>
            <a:ext cx="36830" cy="9525"/>
            <a:chOff x="1371599" y="3767327"/>
            <a:chExt cx="36830" cy="9525"/>
          </a:xfrm>
        </p:grpSpPr>
        <p:sp>
          <p:nvSpPr>
            <p:cNvPr id="780" name="object 780"/>
            <p:cNvSpPr/>
            <p:nvPr/>
          </p:nvSpPr>
          <p:spPr>
            <a:xfrm>
              <a:off x="1371599" y="3771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1399031" y="3771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2" name="object 782"/>
          <p:cNvSpPr/>
          <p:nvPr/>
        </p:nvSpPr>
        <p:spPr>
          <a:xfrm>
            <a:off x="1499615" y="3771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E2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1591055" y="3771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4" name="object 784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5257798" y="3529583"/>
            <a:ext cx="2916935" cy="292608"/>
          </a:xfrm>
          <a:prstGeom prst="rect">
            <a:avLst/>
          </a:prstGeom>
        </p:spPr>
      </p:pic>
      <p:grpSp>
        <p:nvGrpSpPr>
          <p:cNvPr id="785" name="object 785"/>
          <p:cNvGrpSpPr/>
          <p:nvPr/>
        </p:nvGrpSpPr>
        <p:grpSpPr>
          <a:xfrm>
            <a:off x="1719071" y="3767327"/>
            <a:ext cx="45720" cy="9525"/>
            <a:chOff x="1719071" y="3767327"/>
            <a:chExt cx="45720" cy="9525"/>
          </a:xfrm>
        </p:grpSpPr>
        <p:sp>
          <p:nvSpPr>
            <p:cNvPr id="786" name="object 786"/>
            <p:cNvSpPr/>
            <p:nvPr/>
          </p:nvSpPr>
          <p:spPr>
            <a:xfrm>
              <a:off x="1719071" y="3771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1755647" y="37718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8" name="object 788"/>
          <p:cNvSpPr/>
          <p:nvPr/>
        </p:nvSpPr>
        <p:spPr>
          <a:xfrm>
            <a:off x="6876285" y="3771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8019285" y="3771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AED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5294374" y="37810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6857997" y="37810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9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6108190" y="379018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AF7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3" name="object 793"/>
          <p:cNvGrpSpPr/>
          <p:nvPr/>
        </p:nvGrpSpPr>
        <p:grpSpPr>
          <a:xfrm>
            <a:off x="5367526" y="3785615"/>
            <a:ext cx="2743200" cy="274320"/>
            <a:chOff x="5367526" y="3785615"/>
            <a:chExt cx="2743200" cy="274320"/>
          </a:xfrm>
        </p:grpSpPr>
        <p:sp>
          <p:nvSpPr>
            <p:cNvPr id="794" name="object 794"/>
            <p:cNvSpPr/>
            <p:nvPr/>
          </p:nvSpPr>
          <p:spPr>
            <a:xfrm>
              <a:off x="7808973" y="3790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5" name="object 795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367526" y="3785615"/>
              <a:ext cx="2743199" cy="91439"/>
            </a:xfrm>
            <a:prstGeom prst="rect">
              <a:avLst/>
            </a:prstGeom>
          </p:spPr>
        </p:pic>
        <p:sp>
          <p:nvSpPr>
            <p:cNvPr id="796" name="object 796"/>
            <p:cNvSpPr/>
            <p:nvPr/>
          </p:nvSpPr>
          <p:spPr>
            <a:xfrm>
              <a:off x="5833870" y="38724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7" name="object 79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580373" y="3867910"/>
              <a:ext cx="109727" cy="18288"/>
            </a:xfrm>
            <a:prstGeom prst="rect">
              <a:avLst/>
            </a:prstGeom>
          </p:spPr>
        </p:pic>
        <p:pic>
          <p:nvPicPr>
            <p:cNvPr id="798" name="object 79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7808973" y="3867910"/>
              <a:ext cx="237743" cy="27432"/>
            </a:xfrm>
            <a:prstGeom prst="rect">
              <a:avLst/>
            </a:prstGeom>
          </p:spPr>
        </p:pic>
        <p:sp>
          <p:nvSpPr>
            <p:cNvPr id="799" name="object 799"/>
            <p:cNvSpPr/>
            <p:nvPr/>
          </p:nvSpPr>
          <p:spPr>
            <a:xfrm>
              <a:off x="7818117" y="3881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5861302" y="3890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7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7799829" y="3890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F7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7973565" y="389077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8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6748270" y="38999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4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6748270" y="3909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F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7808973" y="3909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EE8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6" name="object 80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739126" y="3867910"/>
              <a:ext cx="173736" cy="73152"/>
            </a:xfrm>
            <a:prstGeom prst="rect">
              <a:avLst/>
            </a:prstGeom>
          </p:spPr>
        </p:pic>
        <p:sp>
          <p:nvSpPr>
            <p:cNvPr id="807" name="object 807"/>
            <p:cNvSpPr/>
            <p:nvPr/>
          </p:nvSpPr>
          <p:spPr>
            <a:xfrm>
              <a:off x="7936989" y="3909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8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7982709" y="39090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5660134" y="3918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A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7946133" y="39182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F2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5650990" y="39273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8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5669278" y="39273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E7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7946133" y="392734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6885430" y="39364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5" name="object 81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641846" y="3877055"/>
              <a:ext cx="228599" cy="182879"/>
            </a:xfrm>
            <a:prstGeom prst="rect">
              <a:avLst/>
            </a:prstGeom>
          </p:spPr>
        </p:pic>
        <p:pic>
          <p:nvPicPr>
            <p:cNvPr id="816" name="object 81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781541" y="3895343"/>
              <a:ext cx="192023" cy="155448"/>
            </a:xfrm>
            <a:prstGeom prst="rect">
              <a:avLst/>
            </a:prstGeom>
          </p:spPr>
        </p:pic>
      </p:grpSp>
      <p:pic>
        <p:nvPicPr>
          <p:cNvPr id="817" name="object 817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3017519" y="3703318"/>
            <a:ext cx="1490471" cy="557783"/>
          </a:xfrm>
          <a:prstGeom prst="rect">
            <a:avLst/>
          </a:prstGeom>
        </p:spPr>
      </p:pic>
      <p:pic>
        <p:nvPicPr>
          <p:cNvPr id="818" name="object 818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6656830" y="3913630"/>
            <a:ext cx="246887" cy="118871"/>
          </a:xfrm>
          <a:prstGeom prst="rect">
            <a:avLst/>
          </a:prstGeom>
        </p:spPr>
      </p:pic>
      <p:sp>
        <p:nvSpPr>
          <p:cNvPr id="819" name="object 819"/>
          <p:cNvSpPr/>
          <p:nvPr/>
        </p:nvSpPr>
        <p:spPr>
          <a:xfrm>
            <a:off x="5660134" y="40004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F5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790685" y="40279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4D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21" name="object 821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6656830" y="3986783"/>
            <a:ext cx="237743" cy="64008"/>
          </a:xfrm>
          <a:prstGeom prst="rect">
            <a:avLst/>
          </a:prstGeom>
        </p:spPr>
      </p:pic>
      <p:sp>
        <p:nvSpPr>
          <p:cNvPr id="822" name="object 822"/>
          <p:cNvSpPr/>
          <p:nvPr/>
        </p:nvSpPr>
        <p:spPr>
          <a:xfrm>
            <a:off x="7763254" y="4046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0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3" name="object 823"/>
          <p:cNvGrpSpPr/>
          <p:nvPr/>
        </p:nvGrpSpPr>
        <p:grpSpPr>
          <a:xfrm>
            <a:off x="5788150" y="4050790"/>
            <a:ext cx="45720" cy="9525"/>
            <a:chOff x="5788150" y="4050790"/>
            <a:chExt cx="45720" cy="9525"/>
          </a:xfrm>
        </p:grpSpPr>
        <p:sp>
          <p:nvSpPr>
            <p:cNvPr id="824" name="object 824"/>
            <p:cNvSpPr/>
            <p:nvPr/>
          </p:nvSpPr>
          <p:spPr>
            <a:xfrm>
              <a:off x="5788150" y="40553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5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5806438" y="40553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FC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5824726" y="40553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F0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7" name="object 827"/>
          <p:cNvSpPr/>
          <p:nvPr/>
        </p:nvSpPr>
        <p:spPr>
          <a:xfrm>
            <a:off x="7799830" y="4055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5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8" name="object 828"/>
          <p:cNvGrpSpPr/>
          <p:nvPr/>
        </p:nvGrpSpPr>
        <p:grpSpPr>
          <a:xfrm>
            <a:off x="7927845" y="4050790"/>
            <a:ext cx="36830" cy="9525"/>
            <a:chOff x="7927845" y="4050790"/>
            <a:chExt cx="36830" cy="9525"/>
          </a:xfrm>
        </p:grpSpPr>
        <p:sp>
          <p:nvSpPr>
            <p:cNvPr id="829" name="object 829"/>
            <p:cNvSpPr/>
            <p:nvPr/>
          </p:nvSpPr>
          <p:spPr>
            <a:xfrm>
              <a:off x="7927845" y="40553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F7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7955277" y="40553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4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31" name="object 831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6665974" y="4041647"/>
            <a:ext cx="228599" cy="45719"/>
          </a:xfrm>
          <a:prstGeom prst="rect">
            <a:avLst/>
          </a:prstGeom>
        </p:spPr>
      </p:pic>
      <p:grpSp>
        <p:nvGrpSpPr>
          <p:cNvPr id="832" name="object 832"/>
          <p:cNvGrpSpPr/>
          <p:nvPr/>
        </p:nvGrpSpPr>
        <p:grpSpPr>
          <a:xfrm>
            <a:off x="5632702" y="4059934"/>
            <a:ext cx="165100" cy="55244"/>
            <a:chOff x="5632702" y="4059934"/>
            <a:chExt cx="165100" cy="55244"/>
          </a:xfrm>
        </p:grpSpPr>
        <p:pic>
          <p:nvPicPr>
            <p:cNvPr id="833" name="object 83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632702" y="4059934"/>
              <a:ext cx="118871" cy="36576"/>
            </a:xfrm>
            <a:prstGeom prst="rect">
              <a:avLst/>
            </a:prstGeom>
          </p:spPr>
        </p:pic>
        <p:pic>
          <p:nvPicPr>
            <p:cNvPr id="834" name="object 834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641846" y="4078222"/>
              <a:ext cx="146303" cy="36576"/>
            </a:xfrm>
            <a:prstGeom prst="rect">
              <a:avLst/>
            </a:prstGeom>
          </p:spPr>
        </p:pic>
        <p:sp>
          <p:nvSpPr>
            <p:cNvPr id="835" name="object 835"/>
            <p:cNvSpPr/>
            <p:nvPr/>
          </p:nvSpPr>
          <p:spPr>
            <a:xfrm>
              <a:off x="5742430" y="41102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0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5788150" y="41102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4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37" name="object 837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6675118" y="4078222"/>
            <a:ext cx="192023" cy="54864"/>
          </a:xfrm>
          <a:prstGeom prst="rect">
            <a:avLst/>
          </a:prstGeom>
        </p:spPr>
      </p:pic>
      <p:sp>
        <p:nvSpPr>
          <p:cNvPr id="838" name="object 838"/>
          <p:cNvSpPr/>
          <p:nvPr/>
        </p:nvSpPr>
        <p:spPr>
          <a:xfrm>
            <a:off x="5788150" y="411937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9F9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5605270" y="41376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EE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0" name="object 840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6665974" y="4105654"/>
            <a:ext cx="164591" cy="45720"/>
          </a:xfrm>
          <a:prstGeom prst="rect">
            <a:avLst/>
          </a:prstGeom>
        </p:spPr>
      </p:pic>
      <p:pic>
        <p:nvPicPr>
          <p:cNvPr id="841" name="object 841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5586982" y="4114798"/>
            <a:ext cx="173736" cy="91439"/>
          </a:xfrm>
          <a:prstGeom prst="rect">
            <a:avLst/>
          </a:prstGeom>
        </p:spPr>
      </p:pic>
      <p:pic>
        <p:nvPicPr>
          <p:cNvPr id="842" name="object 842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6656830" y="4142230"/>
            <a:ext cx="137160" cy="45719"/>
          </a:xfrm>
          <a:prstGeom prst="rect">
            <a:avLst/>
          </a:prstGeom>
        </p:spPr>
      </p:pic>
      <p:grpSp>
        <p:nvGrpSpPr>
          <p:cNvPr id="843" name="object 843"/>
          <p:cNvGrpSpPr/>
          <p:nvPr/>
        </p:nvGrpSpPr>
        <p:grpSpPr>
          <a:xfrm>
            <a:off x="5714998" y="4197094"/>
            <a:ext cx="36830" cy="9525"/>
            <a:chOff x="5714998" y="4197094"/>
            <a:chExt cx="36830" cy="9525"/>
          </a:xfrm>
        </p:grpSpPr>
        <p:sp>
          <p:nvSpPr>
            <p:cNvPr id="844" name="object 844"/>
            <p:cNvSpPr/>
            <p:nvPr/>
          </p:nvSpPr>
          <p:spPr>
            <a:xfrm>
              <a:off x="5714998" y="42016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5742430" y="42016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46" name="object 846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6647686" y="4178806"/>
            <a:ext cx="146304" cy="36576"/>
          </a:xfrm>
          <a:prstGeom prst="rect">
            <a:avLst/>
          </a:prstGeom>
        </p:spPr>
      </p:pic>
      <p:sp>
        <p:nvSpPr>
          <p:cNvPr id="847" name="object 847"/>
          <p:cNvSpPr/>
          <p:nvPr/>
        </p:nvSpPr>
        <p:spPr>
          <a:xfrm>
            <a:off x="6583677" y="42108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C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6775701" y="42108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E2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5577838" y="42199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D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6775701" y="42199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CED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5577838" y="42290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9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2" name="object 852"/>
          <p:cNvGrpSpPr/>
          <p:nvPr/>
        </p:nvGrpSpPr>
        <p:grpSpPr>
          <a:xfrm>
            <a:off x="6574534" y="4215382"/>
            <a:ext cx="201295" cy="45720"/>
            <a:chOff x="6574534" y="4215382"/>
            <a:chExt cx="201295" cy="45720"/>
          </a:xfrm>
        </p:grpSpPr>
        <p:sp>
          <p:nvSpPr>
            <p:cNvPr id="853" name="object 853"/>
            <p:cNvSpPr/>
            <p:nvPr/>
          </p:nvSpPr>
          <p:spPr>
            <a:xfrm>
              <a:off x="6574534" y="42290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6601966" y="42290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4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6629398" y="42290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A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6" name="object 85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638542" y="4215382"/>
              <a:ext cx="137160" cy="45720"/>
            </a:xfrm>
            <a:prstGeom prst="rect">
              <a:avLst/>
            </a:prstGeom>
          </p:spPr>
        </p:pic>
        <p:sp>
          <p:nvSpPr>
            <p:cNvPr id="857" name="object 857"/>
            <p:cNvSpPr/>
            <p:nvPr/>
          </p:nvSpPr>
          <p:spPr>
            <a:xfrm>
              <a:off x="6620254" y="42565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B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6766558" y="42565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59" name="object 859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5559550" y="4206238"/>
            <a:ext cx="146304" cy="109727"/>
          </a:xfrm>
          <a:prstGeom prst="rect">
            <a:avLst/>
          </a:prstGeom>
        </p:spPr>
      </p:pic>
      <p:pic>
        <p:nvPicPr>
          <p:cNvPr id="860" name="object 860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3017519" y="4251958"/>
            <a:ext cx="1490471" cy="27432"/>
          </a:xfrm>
          <a:prstGeom prst="rect">
            <a:avLst/>
          </a:prstGeom>
        </p:spPr>
      </p:pic>
      <p:sp>
        <p:nvSpPr>
          <p:cNvPr id="861" name="object 861"/>
          <p:cNvSpPr/>
          <p:nvPr/>
        </p:nvSpPr>
        <p:spPr>
          <a:xfrm>
            <a:off x="6601966" y="4265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A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4005071" y="42748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3" name="object 863"/>
          <p:cNvGrpSpPr/>
          <p:nvPr/>
        </p:nvGrpSpPr>
        <p:grpSpPr>
          <a:xfrm>
            <a:off x="5522974" y="4270246"/>
            <a:ext cx="36830" cy="36830"/>
            <a:chOff x="5522974" y="4270246"/>
            <a:chExt cx="36830" cy="36830"/>
          </a:xfrm>
        </p:grpSpPr>
        <p:sp>
          <p:nvSpPr>
            <p:cNvPr id="864" name="object 864"/>
            <p:cNvSpPr/>
            <p:nvPr/>
          </p:nvSpPr>
          <p:spPr>
            <a:xfrm>
              <a:off x="5522974" y="42748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7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5522974" y="4283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F2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5550406" y="4283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4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5522974" y="42931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2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5550406" y="42931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9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5522974" y="43022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8F9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70" name="object 870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6528813" y="4215382"/>
            <a:ext cx="201167" cy="173736"/>
          </a:xfrm>
          <a:prstGeom prst="rect">
            <a:avLst/>
          </a:prstGeom>
        </p:spPr>
      </p:pic>
      <p:pic>
        <p:nvPicPr>
          <p:cNvPr id="871" name="object 871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5513830" y="4297678"/>
            <a:ext cx="155447" cy="73152"/>
          </a:xfrm>
          <a:prstGeom prst="rect">
            <a:avLst/>
          </a:prstGeom>
        </p:spPr>
      </p:pic>
      <p:sp>
        <p:nvSpPr>
          <p:cNvPr id="872" name="object 872"/>
          <p:cNvSpPr/>
          <p:nvPr/>
        </p:nvSpPr>
        <p:spPr>
          <a:xfrm>
            <a:off x="8366757" y="434797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8659365" y="43571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632702" y="43662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F2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513830" y="43754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AF9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632702" y="43754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8375901" y="43754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632702" y="43845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8293605" y="43845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8357613" y="43845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8485629" y="43845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2" name="object 882"/>
          <p:cNvGrpSpPr/>
          <p:nvPr/>
        </p:nvGrpSpPr>
        <p:grpSpPr>
          <a:xfrm>
            <a:off x="8293605" y="4389118"/>
            <a:ext cx="27940" cy="9525"/>
            <a:chOff x="8293605" y="4389118"/>
            <a:chExt cx="27940" cy="9525"/>
          </a:xfrm>
        </p:grpSpPr>
        <p:sp>
          <p:nvSpPr>
            <p:cNvPr id="883" name="object 883"/>
            <p:cNvSpPr/>
            <p:nvPr/>
          </p:nvSpPr>
          <p:spPr>
            <a:xfrm>
              <a:off x="8293605" y="4393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8311893" y="43936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5" name="object 885"/>
          <p:cNvSpPr/>
          <p:nvPr/>
        </p:nvSpPr>
        <p:spPr>
          <a:xfrm>
            <a:off x="8385045" y="43936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6" name="object 886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6519670" y="4334254"/>
            <a:ext cx="228599" cy="82295"/>
          </a:xfrm>
          <a:prstGeom prst="rect">
            <a:avLst/>
          </a:prstGeom>
        </p:spPr>
      </p:pic>
      <p:sp>
        <p:nvSpPr>
          <p:cNvPr id="887" name="object 887"/>
          <p:cNvSpPr/>
          <p:nvPr/>
        </p:nvSpPr>
        <p:spPr>
          <a:xfrm>
            <a:off x="5641846" y="44119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AF7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8" name="object 888"/>
          <p:cNvGrpSpPr/>
          <p:nvPr/>
        </p:nvGrpSpPr>
        <p:grpSpPr>
          <a:xfrm>
            <a:off x="6684262" y="4407406"/>
            <a:ext cx="27940" cy="9525"/>
            <a:chOff x="6684262" y="4407406"/>
            <a:chExt cx="27940" cy="9525"/>
          </a:xfrm>
        </p:grpSpPr>
        <p:sp>
          <p:nvSpPr>
            <p:cNvPr id="889" name="object 889"/>
            <p:cNvSpPr/>
            <p:nvPr/>
          </p:nvSpPr>
          <p:spPr>
            <a:xfrm>
              <a:off x="6684262" y="44119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E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6702550" y="44119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ED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1" name="object 891"/>
          <p:cNvSpPr/>
          <p:nvPr/>
        </p:nvSpPr>
        <p:spPr>
          <a:xfrm>
            <a:off x="8412477" y="44119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92" name="object 892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5495542" y="4370830"/>
            <a:ext cx="128016" cy="91439"/>
          </a:xfrm>
          <a:prstGeom prst="rect">
            <a:avLst/>
          </a:prstGeom>
        </p:spPr>
      </p:pic>
      <p:pic>
        <p:nvPicPr>
          <p:cNvPr id="893" name="object 893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3017519" y="4270246"/>
            <a:ext cx="1490471" cy="292607"/>
          </a:xfrm>
          <a:prstGeom prst="rect">
            <a:avLst/>
          </a:prstGeom>
        </p:spPr>
      </p:pic>
      <p:sp>
        <p:nvSpPr>
          <p:cNvPr id="894" name="object 894"/>
          <p:cNvSpPr/>
          <p:nvPr/>
        </p:nvSpPr>
        <p:spPr>
          <a:xfrm>
            <a:off x="6739125" y="44211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2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95" name="object 895"/>
          <p:cNvGrpSpPr/>
          <p:nvPr/>
        </p:nvGrpSpPr>
        <p:grpSpPr>
          <a:xfrm>
            <a:off x="6803133" y="4416550"/>
            <a:ext cx="45720" cy="9525"/>
            <a:chOff x="6803133" y="4416550"/>
            <a:chExt cx="45720" cy="9525"/>
          </a:xfrm>
        </p:grpSpPr>
        <p:sp>
          <p:nvSpPr>
            <p:cNvPr id="896" name="object 896"/>
            <p:cNvSpPr/>
            <p:nvPr/>
          </p:nvSpPr>
          <p:spPr>
            <a:xfrm>
              <a:off x="6803133" y="4421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6839709" y="4421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8" name="object 898"/>
          <p:cNvSpPr/>
          <p:nvPr/>
        </p:nvSpPr>
        <p:spPr>
          <a:xfrm>
            <a:off x="8412477" y="44211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8476485" y="44211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0" name="object 900"/>
          <p:cNvGrpSpPr/>
          <p:nvPr/>
        </p:nvGrpSpPr>
        <p:grpSpPr>
          <a:xfrm>
            <a:off x="8586213" y="4416550"/>
            <a:ext cx="45720" cy="9525"/>
            <a:chOff x="8586213" y="4416550"/>
            <a:chExt cx="45720" cy="9525"/>
          </a:xfrm>
        </p:grpSpPr>
        <p:sp>
          <p:nvSpPr>
            <p:cNvPr id="901" name="object 901"/>
            <p:cNvSpPr/>
            <p:nvPr/>
          </p:nvSpPr>
          <p:spPr>
            <a:xfrm>
              <a:off x="8586213" y="4421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8622789" y="4421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3" name="object 903"/>
          <p:cNvSpPr/>
          <p:nvPr/>
        </p:nvSpPr>
        <p:spPr>
          <a:xfrm>
            <a:off x="6766558" y="44302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4" name="object 904"/>
          <p:cNvGrpSpPr/>
          <p:nvPr/>
        </p:nvGrpSpPr>
        <p:grpSpPr>
          <a:xfrm>
            <a:off x="6839709" y="4434838"/>
            <a:ext cx="27940" cy="9525"/>
            <a:chOff x="6839709" y="4434838"/>
            <a:chExt cx="27940" cy="9525"/>
          </a:xfrm>
        </p:grpSpPr>
        <p:sp>
          <p:nvSpPr>
            <p:cNvPr id="905" name="object 905"/>
            <p:cNvSpPr/>
            <p:nvPr/>
          </p:nvSpPr>
          <p:spPr>
            <a:xfrm>
              <a:off x="6839709" y="44394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6857997" y="44394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ADA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7" name="object 907"/>
          <p:cNvSpPr/>
          <p:nvPr/>
        </p:nvSpPr>
        <p:spPr>
          <a:xfrm>
            <a:off x="6729982" y="44485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8" name="object 908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8302749" y="4398262"/>
            <a:ext cx="374904" cy="100584"/>
          </a:xfrm>
          <a:prstGeom prst="rect">
            <a:avLst/>
          </a:prstGeom>
        </p:spPr>
      </p:pic>
      <p:pic>
        <p:nvPicPr>
          <p:cNvPr id="909" name="object 909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7708389" y="4050790"/>
            <a:ext cx="210311" cy="685799"/>
          </a:xfrm>
          <a:prstGeom prst="rect">
            <a:avLst/>
          </a:prstGeom>
        </p:spPr>
      </p:pic>
      <p:sp>
        <p:nvSpPr>
          <p:cNvPr id="910" name="object 910"/>
          <p:cNvSpPr/>
          <p:nvPr/>
        </p:nvSpPr>
        <p:spPr>
          <a:xfrm>
            <a:off x="6702549" y="44668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8F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857997" y="44668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2" name="object 912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6519670" y="4416550"/>
            <a:ext cx="155448" cy="109727"/>
          </a:xfrm>
          <a:prstGeom prst="rect">
            <a:avLst/>
          </a:prstGeom>
        </p:spPr>
      </p:pic>
      <p:pic>
        <p:nvPicPr>
          <p:cNvPr id="913" name="object 913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5486398" y="4453126"/>
            <a:ext cx="146304" cy="36576"/>
          </a:xfrm>
          <a:prstGeom prst="rect">
            <a:avLst/>
          </a:prstGeom>
        </p:spPr>
      </p:pic>
      <p:pic>
        <p:nvPicPr>
          <p:cNvPr id="914" name="object 914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6739125" y="4425694"/>
            <a:ext cx="109727" cy="91439"/>
          </a:xfrm>
          <a:prstGeom prst="rect">
            <a:avLst/>
          </a:prstGeom>
        </p:spPr>
      </p:pic>
      <p:grpSp>
        <p:nvGrpSpPr>
          <p:cNvPr id="915" name="object 915"/>
          <p:cNvGrpSpPr/>
          <p:nvPr/>
        </p:nvGrpSpPr>
        <p:grpSpPr>
          <a:xfrm>
            <a:off x="5586982" y="4480558"/>
            <a:ext cx="36830" cy="9525"/>
            <a:chOff x="5586982" y="4480558"/>
            <a:chExt cx="36830" cy="9525"/>
          </a:xfrm>
        </p:grpSpPr>
        <p:sp>
          <p:nvSpPr>
            <p:cNvPr id="916" name="object 916"/>
            <p:cNvSpPr/>
            <p:nvPr/>
          </p:nvSpPr>
          <p:spPr>
            <a:xfrm>
              <a:off x="5586982" y="4485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B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5614414" y="4485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7F4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8" name="object 918"/>
          <p:cNvSpPr/>
          <p:nvPr/>
        </p:nvSpPr>
        <p:spPr>
          <a:xfrm>
            <a:off x="6693406" y="44851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8F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8092437" y="44942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0" name="object 920"/>
          <p:cNvGrpSpPr/>
          <p:nvPr/>
        </p:nvGrpSpPr>
        <p:grpSpPr>
          <a:xfrm>
            <a:off x="8174733" y="4489702"/>
            <a:ext cx="91440" cy="9525"/>
            <a:chOff x="8174733" y="4489702"/>
            <a:chExt cx="91440" cy="9525"/>
          </a:xfrm>
        </p:grpSpPr>
        <p:sp>
          <p:nvSpPr>
            <p:cNvPr id="921" name="object 921"/>
            <p:cNvSpPr/>
            <p:nvPr/>
          </p:nvSpPr>
          <p:spPr>
            <a:xfrm>
              <a:off x="8174733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8220453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8257029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4" name="object 924"/>
          <p:cNvGrpSpPr/>
          <p:nvPr/>
        </p:nvGrpSpPr>
        <p:grpSpPr>
          <a:xfrm>
            <a:off x="8631933" y="4489702"/>
            <a:ext cx="36830" cy="9525"/>
            <a:chOff x="8631933" y="4489702"/>
            <a:chExt cx="36830" cy="9525"/>
          </a:xfrm>
        </p:grpSpPr>
        <p:sp>
          <p:nvSpPr>
            <p:cNvPr id="925" name="object 925"/>
            <p:cNvSpPr/>
            <p:nvPr/>
          </p:nvSpPr>
          <p:spPr>
            <a:xfrm>
              <a:off x="8631933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8659365" y="4494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7" name="object 927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5404102" y="4498846"/>
            <a:ext cx="18288" cy="9144"/>
          </a:xfrm>
          <a:prstGeom prst="rect">
            <a:avLst/>
          </a:prstGeom>
        </p:spPr>
      </p:pic>
      <p:pic>
        <p:nvPicPr>
          <p:cNvPr id="928" name="object 928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8321037" y="4489702"/>
            <a:ext cx="192024" cy="36575"/>
          </a:xfrm>
          <a:prstGeom prst="rect">
            <a:avLst/>
          </a:prstGeom>
        </p:spPr>
      </p:pic>
      <p:sp>
        <p:nvSpPr>
          <p:cNvPr id="929" name="object 929"/>
          <p:cNvSpPr/>
          <p:nvPr/>
        </p:nvSpPr>
        <p:spPr>
          <a:xfrm>
            <a:off x="8110725" y="45125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6647686" y="45217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8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31" name="object 931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5404102" y="4489702"/>
            <a:ext cx="173735" cy="64007"/>
          </a:xfrm>
          <a:prstGeom prst="rect">
            <a:avLst/>
          </a:prstGeom>
        </p:spPr>
      </p:pic>
      <p:sp>
        <p:nvSpPr>
          <p:cNvPr id="932" name="object 932"/>
          <p:cNvSpPr/>
          <p:nvPr/>
        </p:nvSpPr>
        <p:spPr>
          <a:xfrm>
            <a:off x="8229597" y="45217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3" name="object 933"/>
          <p:cNvGrpSpPr/>
          <p:nvPr/>
        </p:nvGrpSpPr>
        <p:grpSpPr>
          <a:xfrm>
            <a:off x="8293605" y="4517134"/>
            <a:ext cx="27940" cy="9525"/>
            <a:chOff x="8293605" y="4517134"/>
            <a:chExt cx="27940" cy="9525"/>
          </a:xfrm>
        </p:grpSpPr>
        <p:sp>
          <p:nvSpPr>
            <p:cNvPr id="934" name="object 934"/>
            <p:cNvSpPr/>
            <p:nvPr/>
          </p:nvSpPr>
          <p:spPr>
            <a:xfrm>
              <a:off x="8293605" y="45217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8311893" y="45217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36" name="object 936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6729982" y="4480558"/>
            <a:ext cx="137160" cy="54863"/>
          </a:xfrm>
          <a:prstGeom prst="rect">
            <a:avLst/>
          </a:prstGeom>
        </p:spPr>
      </p:pic>
      <p:sp>
        <p:nvSpPr>
          <p:cNvPr id="937" name="object 937"/>
          <p:cNvSpPr/>
          <p:nvPr/>
        </p:nvSpPr>
        <p:spPr>
          <a:xfrm>
            <a:off x="5449822" y="45308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38" name="object 938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8430765" y="4489702"/>
            <a:ext cx="219456" cy="64007"/>
          </a:xfrm>
          <a:prstGeom prst="rect">
            <a:avLst/>
          </a:prstGeom>
        </p:spPr>
      </p:pic>
      <p:sp>
        <p:nvSpPr>
          <p:cNvPr id="939" name="object 939"/>
          <p:cNvSpPr/>
          <p:nvPr/>
        </p:nvSpPr>
        <p:spPr>
          <a:xfrm>
            <a:off x="6647686" y="45308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E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6839709" y="45308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5449822" y="45399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2" name="object 942"/>
          <p:cNvGrpSpPr/>
          <p:nvPr/>
        </p:nvGrpSpPr>
        <p:grpSpPr>
          <a:xfrm>
            <a:off x="6729982" y="4535422"/>
            <a:ext cx="36830" cy="9525"/>
            <a:chOff x="6729982" y="4535422"/>
            <a:chExt cx="36830" cy="9525"/>
          </a:xfrm>
        </p:grpSpPr>
        <p:sp>
          <p:nvSpPr>
            <p:cNvPr id="943" name="object 943"/>
            <p:cNvSpPr/>
            <p:nvPr/>
          </p:nvSpPr>
          <p:spPr>
            <a:xfrm>
              <a:off x="6729982" y="4539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6757414" y="4539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5" name="object 945"/>
          <p:cNvSpPr/>
          <p:nvPr/>
        </p:nvSpPr>
        <p:spPr>
          <a:xfrm>
            <a:off x="6839709" y="45399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6" name="object 946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6510525" y="4526278"/>
            <a:ext cx="128016" cy="36576"/>
          </a:xfrm>
          <a:prstGeom prst="rect">
            <a:avLst/>
          </a:prstGeom>
        </p:spPr>
      </p:pic>
      <p:sp>
        <p:nvSpPr>
          <p:cNvPr id="947" name="object 947"/>
          <p:cNvSpPr/>
          <p:nvPr/>
        </p:nvSpPr>
        <p:spPr>
          <a:xfrm>
            <a:off x="5568694" y="45491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2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6848854" y="45491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3968494" y="4558282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>
                <a:moveTo>
                  <a:pt x="0" y="0"/>
                </a:moveTo>
                <a:lnTo>
                  <a:pt x="9144" y="0"/>
                </a:lnTo>
              </a:path>
              <a:path w="45720">
                <a:moveTo>
                  <a:pt x="18288" y="0"/>
                </a:moveTo>
                <a:lnTo>
                  <a:pt x="27432" y="0"/>
                </a:lnTo>
              </a:path>
              <a:path w="45720">
                <a:moveTo>
                  <a:pt x="36576" y="0"/>
                </a:moveTo>
                <a:lnTo>
                  <a:pt x="45720" y="0"/>
                </a:lnTo>
              </a:path>
            </a:pathLst>
          </a:custGeom>
          <a:ln w="9144">
            <a:solidFill>
              <a:srgbClr val="EDE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5568694" y="45582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1" name="object 951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8046718" y="4526278"/>
            <a:ext cx="630935" cy="64008"/>
          </a:xfrm>
          <a:prstGeom prst="rect">
            <a:avLst/>
          </a:prstGeom>
        </p:spPr>
      </p:pic>
      <p:grpSp>
        <p:nvGrpSpPr>
          <p:cNvPr id="952" name="object 952"/>
          <p:cNvGrpSpPr/>
          <p:nvPr/>
        </p:nvGrpSpPr>
        <p:grpSpPr>
          <a:xfrm>
            <a:off x="3108959" y="4562854"/>
            <a:ext cx="832485" cy="27940"/>
            <a:chOff x="3108959" y="4562854"/>
            <a:chExt cx="832485" cy="27940"/>
          </a:xfrm>
        </p:grpSpPr>
        <p:pic>
          <p:nvPicPr>
            <p:cNvPr id="953" name="object 95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3108959" y="4562854"/>
              <a:ext cx="795527" cy="18288"/>
            </a:xfrm>
            <a:prstGeom prst="rect">
              <a:avLst/>
            </a:prstGeom>
          </p:spPr>
        </p:pic>
        <p:pic>
          <p:nvPicPr>
            <p:cNvPr id="954" name="object 954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3127247" y="4571998"/>
              <a:ext cx="813815" cy="18288"/>
            </a:xfrm>
            <a:prstGeom prst="rect">
              <a:avLst/>
            </a:prstGeom>
          </p:spPr>
        </p:pic>
      </p:grpSp>
      <p:sp>
        <p:nvSpPr>
          <p:cNvPr id="955" name="object 955"/>
          <p:cNvSpPr/>
          <p:nvPr/>
        </p:nvSpPr>
        <p:spPr>
          <a:xfrm>
            <a:off x="3703318" y="45857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DC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6" name="object 956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6702549" y="4535422"/>
            <a:ext cx="118872" cy="91440"/>
          </a:xfrm>
          <a:prstGeom prst="rect">
            <a:avLst/>
          </a:prstGeom>
        </p:spPr>
      </p:pic>
      <p:grpSp>
        <p:nvGrpSpPr>
          <p:cNvPr id="957" name="object 957"/>
          <p:cNvGrpSpPr/>
          <p:nvPr/>
        </p:nvGrpSpPr>
        <p:grpSpPr>
          <a:xfrm>
            <a:off x="3867910" y="4581142"/>
            <a:ext cx="73660" cy="9525"/>
            <a:chOff x="3867910" y="4581142"/>
            <a:chExt cx="73660" cy="9525"/>
          </a:xfrm>
        </p:grpSpPr>
        <p:sp>
          <p:nvSpPr>
            <p:cNvPr id="958" name="object 958"/>
            <p:cNvSpPr/>
            <p:nvPr/>
          </p:nvSpPr>
          <p:spPr>
            <a:xfrm>
              <a:off x="3867910" y="4585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7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3904486" y="4585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E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3931918" y="4585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61" name="object 961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6464806" y="4553710"/>
            <a:ext cx="192024" cy="64008"/>
          </a:xfrm>
          <a:prstGeom prst="rect">
            <a:avLst/>
          </a:prstGeom>
        </p:spPr>
      </p:pic>
      <p:grpSp>
        <p:nvGrpSpPr>
          <p:cNvPr id="962" name="object 962"/>
          <p:cNvGrpSpPr/>
          <p:nvPr/>
        </p:nvGrpSpPr>
        <p:grpSpPr>
          <a:xfrm>
            <a:off x="3136391" y="4581142"/>
            <a:ext cx="777240" cy="27940"/>
            <a:chOff x="3136391" y="4581142"/>
            <a:chExt cx="777240" cy="27940"/>
          </a:xfrm>
        </p:grpSpPr>
        <p:sp>
          <p:nvSpPr>
            <p:cNvPr id="963" name="object 963"/>
            <p:cNvSpPr/>
            <p:nvPr/>
          </p:nvSpPr>
          <p:spPr>
            <a:xfrm>
              <a:off x="3904486" y="4594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B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4" name="object 964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136391" y="4581142"/>
              <a:ext cx="740663" cy="27432"/>
            </a:xfrm>
            <a:prstGeom prst="rect">
              <a:avLst/>
            </a:prstGeom>
          </p:spPr>
        </p:pic>
      </p:grpSp>
      <p:pic>
        <p:nvPicPr>
          <p:cNvPr id="965" name="object 965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5422390" y="4553710"/>
            <a:ext cx="137159" cy="82295"/>
          </a:xfrm>
          <a:prstGeom prst="rect">
            <a:avLst/>
          </a:prstGeom>
        </p:spPr>
      </p:pic>
      <p:sp>
        <p:nvSpPr>
          <p:cNvPr id="966" name="object 966"/>
          <p:cNvSpPr/>
          <p:nvPr/>
        </p:nvSpPr>
        <p:spPr>
          <a:xfrm>
            <a:off x="6455662" y="46040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F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7" name="object 967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8046718" y="4581142"/>
            <a:ext cx="630935" cy="45720"/>
          </a:xfrm>
          <a:prstGeom prst="rect">
            <a:avLst/>
          </a:prstGeom>
        </p:spPr>
      </p:pic>
      <p:pic>
        <p:nvPicPr>
          <p:cNvPr id="968" name="object 968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3721606" y="4599430"/>
            <a:ext cx="155448" cy="27432"/>
          </a:xfrm>
          <a:prstGeom prst="rect">
            <a:avLst/>
          </a:prstGeom>
        </p:spPr>
      </p:pic>
      <p:sp>
        <p:nvSpPr>
          <p:cNvPr id="969" name="object 969"/>
          <p:cNvSpPr/>
          <p:nvPr/>
        </p:nvSpPr>
        <p:spPr>
          <a:xfrm>
            <a:off x="6601966" y="46131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0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0" name="object 970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3172967" y="4599430"/>
            <a:ext cx="548639" cy="27432"/>
          </a:xfrm>
          <a:prstGeom prst="rect">
            <a:avLst/>
          </a:prstGeom>
        </p:spPr>
      </p:pic>
      <p:sp>
        <p:nvSpPr>
          <p:cNvPr id="971" name="object 971"/>
          <p:cNvSpPr/>
          <p:nvPr/>
        </p:nvSpPr>
        <p:spPr>
          <a:xfrm>
            <a:off x="6784846" y="46222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2" name="object 972"/>
          <p:cNvGrpSpPr/>
          <p:nvPr/>
        </p:nvGrpSpPr>
        <p:grpSpPr>
          <a:xfrm>
            <a:off x="8101581" y="4617718"/>
            <a:ext cx="82550" cy="9525"/>
            <a:chOff x="8101581" y="4617718"/>
            <a:chExt cx="82550" cy="9525"/>
          </a:xfrm>
        </p:grpSpPr>
        <p:sp>
          <p:nvSpPr>
            <p:cNvPr id="973" name="object 973"/>
            <p:cNvSpPr/>
            <p:nvPr/>
          </p:nvSpPr>
          <p:spPr>
            <a:xfrm>
              <a:off x="8101581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BDB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8138157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8174733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6" name="object 976"/>
          <p:cNvGrpSpPr/>
          <p:nvPr/>
        </p:nvGrpSpPr>
        <p:grpSpPr>
          <a:xfrm>
            <a:off x="8311893" y="4617718"/>
            <a:ext cx="137160" cy="9525"/>
            <a:chOff x="8311893" y="4617718"/>
            <a:chExt cx="137160" cy="9525"/>
          </a:xfrm>
        </p:grpSpPr>
        <p:sp>
          <p:nvSpPr>
            <p:cNvPr id="977" name="object 977"/>
            <p:cNvSpPr/>
            <p:nvPr/>
          </p:nvSpPr>
          <p:spPr>
            <a:xfrm>
              <a:off x="8311893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8348469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8375901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8412477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8439909" y="4622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2" name="object 982"/>
          <p:cNvGrpSpPr/>
          <p:nvPr/>
        </p:nvGrpSpPr>
        <p:grpSpPr>
          <a:xfrm>
            <a:off x="3200399" y="4617718"/>
            <a:ext cx="539750" cy="27940"/>
            <a:chOff x="3200399" y="4617718"/>
            <a:chExt cx="539750" cy="27940"/>
          </a:xfrm>
        </p:grpSpPr>
        <p:pic>
          <p:nvPicPr>
            <p:cNvPr id="983" name="object 98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3200399" y="4617718"/>
              <a:ext cx="484631" cy="27431"/>
            </a:xfrm>
            <a:prstGeom prst="rect">
              <a:avLst/>
            </a:prstGeom>
          </p:spPr>
        </p:pic>
        <p:sp>
          <p:nvSpPr>
            <p:cNvPr id="984" name="object 984"/>
            <p:cNvSpPr/>
            <p:nvPr/>
          </p:nvSpPr>
          <p:spPr>
            <a:xfrm>
              <a:off x="3694175" y="4631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3730750" y="4631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FD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6" name="object 986"/>
          <p:cNvSpPr/>
          <p:nvPr/>
        </p:nvSpPr>
        <p:spPr>
          <a:xfrm>
            <a:off x="3895342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0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7" name="object 987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8540493" y="4617718"/>
            <a:ext cx="128016" cy="18287"/>
          </a:xfrm>
          <a:prstGeom prst="rect">
            <a:avLst/>
          </a:prstGeom>
        </p:spPr>
      </p:pic>
      <p:sp>
        <p:nvSpPr>
          <p:cNvPr id="988" name="object 988"/>
          <p:cNvSpPr/>
          <p:nvPr/>
        </p:nvSpPr>
        <p:spPr>
          <a:xfrm>
            <a:off x="5532118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F2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8119869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8220453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8330181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2" name="object 992"/>
          <p:cNvGrpSpPr/>
          <p:nvPr/>
        </p:nvGrpSpPr>
        <p:grpSpPr>
          <a:xfrm>
            <a:off x="8412477" y="4626862"/>
            <a:ext cx="73660" cy="9525"/>
            <a:chOff x="8412477" y="4626862"/>
            <a:chExt cx="73660" cy="9525"/>
          </a:xfrm>
        </p:grpSpPr>
        <p:sp>
          <p:nvSpPr>
            <p:cNvPr id="993" name="object 993"/>
            <p:cNvSpPr/>
            <p:nvPr/>
          </p:nvSpPr>
          <p:spPr>
            <a:xfrm>
              <a:off x="8412477" y="4631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8449053" y="4631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8476485" y="46314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6" name="object 996"/>
          <p:cNvSpPr/>
          <p:nvPr/>
        </p:nvSpPr>
        <p:spPr>
          <a:xfrm>
            <a:off x="8613645" y="463143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7" name="object 997"/>
          <p:cNvGrpSpPr/>
          <p:nvPr/>
        </p:nvGrpSpPr>
        <p:grpSpPr>
          <a:xfrm>
            <a:off x="3493006" y="4636006"/>
            <a:ext cx="27940" cy="9525"/>
            <a:chOff x="3493006" y="4636006"/>
            <a:chExt cx="27940" cy="9525"/>
          </a:xfrm>
        </p:grpSpPr>
        <p:sp>
          <p:nvSpPr>
            <p:cNvPr id="998" name="object 998"/>
            <p:cNvSpPr/>
            <p:nvPr/>
          </p:nvSpPr>
          <p:spPr>
            <a:xfrm>
              <a:off x="3493006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3511294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7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0" name="object 1000"/>
          <p:cNvGrpSpPr/>
          <p:nvPr/>
        </p:nvGrpSpPr>
        <p:grpSpPr>
          <a:xfrm>
            <a:off x="3657598" y="4636006"/>
            <a:ext cx="64135" cy="9525"/>
            <a:chOff x="3657598" y="4636006"/>
            <a:chExt cx="64135" cy="9525"/>
          </a:xfrm>
        </p:grpSpPr>
        <p:sp>
          <p:nvSpPr>
            <p:cNvPr id="1001" name="object 1001"/>
            <p:cNvSpPr/>
            <p:nvPr/>
          </p:nvSpPr>
          <p:spPr>
            <a:xfrm>
              <a:off x="3657598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A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3685030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3712462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A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4" name="object 1004"/>
          <p:cNvSpPr/>
          <p:nvPr/>
        </p:nvSpPr>
        <p:spPr>
          <a:xfrm>
            <a:off x="5394958" y="4640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3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5" name="object 1005"/>
          <p:cNvGrpSpPr/>
          <p:nvPr/>
        </p:nvGrpSpPr>
        <p:grpSpPr>
          <a:xfrm>
            <a:off x="5669278" y="4636006"/>
            <a:ext cx="36830" cy="9525"/>
            <a:chOff x="5669278" y="4636006"/>
            <a:chExt cx="36830" cy="9525"/>
          </a:xfrm>
        </p:grpSpPr>
        <p:sp>
          <p:nvSpPr>
            <p:cNvPr id="1006" name="object 1006"/>
            <p:cNvSpPr/>
            <p:nvPr/>
          </p:nvSpPr>
          <p:spPr>
            <a:xfrm>
              <a:off x="5669278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5696710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8" name="object 1008"/>
          <p:cNvGrpSpPr/>
          <p:nvPr/>
        </p:nvGrpSpPr>
        <p:grpSpPr>
          <a:xfrm>
            <a:off x="8266173" y="4636006"/>
            <a:ext cx="36830" cy="9525"/>
            <a:chOff x="8266173" y="4636006"/>
            <a:chExt cx="36830" cy="9525"/>
          </a:xfrm>
        </p:grpSpPr>
        <p:sp>
          <p:nvSpPr>
            <p:cNvPr id="1009" name="object 1009"/>
            <p:cNvSpPr/>
            <p:nvPr/>
          </p:nvSpPr>
          <p:spPr>
            <a:xfrm>
              <a:off x="8266173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8293605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1" name="object 1011"/>
          <p:cNvGrpSpPr/>
          <p:nvPr/>
        </p:nvGrpSpPr>
        <p:grpSpPr>
          <a:xfrm>
            <a:off x="8348469" y="4636006"/>
            <a:ext cx="82550" cy="9525"/>
            <a:chOff x="8348469" y="4636006"/>
            <a:chExt cx="82550" cy="9525"/>
          </a:xfrm>
        </p:grpSpPr>
        <p:sp>
          <p:nvSpPr>
            <p:cNvPr id="1012" name="object 1012"/>
            <p:cNvSpPr/>
            <p:nvPr/>
          </p:nvSpPr>
          <p:spPr>
            <a:xfrm>
              <a:off x="8348469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8394189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8421621" y="46405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5" name="object 1015"/>
          <p:cNvSpPr/>
          <p:nvPr/>
        </p:nvSpPr>
        <p:spPr>
          <a:xfrm>
            <a:off x="8641077" y="46405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6" name="object 1016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3392422" y="4636006"/>
            <a:ext cx="256032" cy="27432"/>
          </a:xfrm>
          <a:prstGeom prst="rect">
            <a:avLst/>
          </a:prstGeom>
        </p:spPr>
      </p:pic>
      <p:grpSp>
        <p:nvGrpSpPr>
          <p:cNvPr id="1017" name="object 1017"/>
          <p:cNvGrpSpPr/>
          <p:nvPr/>
        </p:nvGrpSpPr>
        <p:grpSpPr>
          <a:xfrm>
            <a:off x="5367526" y="4645150"/>
            <a:ext cx="36830" cy="9525"/>
            <a:chOff x="5367526" y="4645150"/>
            <a:chExt cx="36830" cy="9525"/>
          </a:xfrm>
        </p:grpSpPr>
        <p:sp>
          <p:nvSpPr>
            <p:cNvPr id="1018" name="object 1018"/>
            <p:cNvSpPr/>
            <p:nvPr/>
          </p:nvSpPr>
          <p:spPr>
            <a:xfrm>
              <a:off x="5367526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5394958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E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0" name="object 1020"/>
          <p:cNvSpPr/>
          <p:nvPr/>
        </p:nvSpPr>
        <p:spPr>
          <a:xfrm>
            <a:off x="6702549" y="46497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1" name="object 1021"/>
          <p:cNvGrpSpPr/>
          <p:nvPr/>
        </p:nvGrpSpPr>
        <p:grpSpPr>
          <a:xfrm>
            <a:off x="8293605" y="4645150"/>
            <a:ext cx="82550" cy="9525"/>
            <a:chOff x="8293605" y="4645150"/>
            <a:chExt cx="82550" cy="9525"/>
          </a:xfrm>
        </p:grpSpPr>
        <p:sp>
          <p:nvSpPr>
            <p:cNvPr id="1022" name="object 1022"/>
            <p:cNvSpPr/>
            <p:nvPr/>
          </p:nvSpPr>
          <p:spPr>
            <a:xfrm>
              <a:off x="8293605" y="4649722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9144" y="0"/>
                  </a:lnTo>
                </a:path>
                <a:path w="55245">
                  <a:moveTo>
                    <a:pt x="45720" y="0"/>
                  </a:moveTo>
                  <a:lnTo>
                    <a:pt x="5486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8366757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4" name="object 1024"/>
          <p:cNvGrpSpPr/>
          <p:nvPr/>
        </p:nvGrpSpPr>
        <p:grpSpPr>
          <a:xfrm>
            <a:off x="8540493" y="4645150"/>
            <a:ext cx="55244" cy="9525"/>
            <a:chOff x="8540493" y="4645150"/>
            <a:chExt cx="55244" cy="9525"/>
          </a:xfrm>
        </p:grpSpPr>
        <p:sp>
          <p:nvSpPr>
            <p:cNvPr id="1025" name="object 1025"/>
            <p:cNvSpPr/>
            <p:nvPr/>
          </p:nvSpPr>
          <p:spPr>
            <a:xfrm>
              <a:off x="8540493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8558781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8586213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8" name="object 1028"/>
          <p:cNvGrpSpPr/>
          <p:nvPr/>
        </p:nvGrpSpPr>
        <p:grpSpPr>
          <a:xfrm>
            <a:off x="8650221" y="4645150"/>
            <a:ext cx="36830" cy="9525"/>
            <a:chOff x="8650221" y="4645150"/>
            <a:chExt cx="36830" cy="9525"/>
          </a:xfrm>
        </p:grpSpPr>
        <p:sp>
          <p:nvSpPr>
            <p:cNvPr id="1029" name="object 1029"/>
            <p:cNvSpPr/>
            <p:nvPr/>
          </p:nvSpPr>
          <p:spPr>
            <a:xfrm>
              <a:off x="8650221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8677653" y="46497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1" name="object 1031"/>
          <p:cNvGrpSpPr/>
          <p:nvPr/>
        </p:nvGrpSpPr>
        <p:grpSpPr>
          <a:xfrm>
            <a:off x="5367526" y="4654294"/>
            <a:ext cx="27940" cy="9525"/>
            <a:chOff x="5367526" y="4654294"/>
            <a:chExt cx="27940" cy="9525"/>
          </a:xfrm>
        </p:grpSpPr>
        <p:sp>
          <p:nvSpPr>
            <p:cNvPr id="1032" name="object 1032"/>
            <p:cNvSpPr/>
            <p:nvPr/>
          </p:nvSpPr>
          <p:spPr>
            <a:xfrm>
              <a:off x="5367526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5385814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ED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4" name="object 1034"/>
          <p:cNvSpPr/>
          <p:nvPr/>
        </p:nvSpPr>
        <p:spPr>
          <a:xfrm>
            <a:off x="5687566" y="46588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5" name="object 1035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6446518" y="4617718"/>
            <a:ext cx="329183" cy="82295"/>
          </a:xfrm>
          <a:prstGeom prst="rect">
            <a:avLst/>
          </a:prstGeom>
        </p:spPr>
      </p:pic>
      <p:sp>
        <p:nvSpPr>
          <p:cNvPr id="1036" name="object 1036"/>
          <p:cNvSpPr/>
          <p:nvPr/>
        </p:nvSpPr>
        <p:spPr>
          <a:xfrm>
            <a:off x="8412477" y="46588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7" name="object 1037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3502150" y="4626862"/>
            <a:ext cx="356616" cy="64008"/>
          </a:xfrm>
          <a:prstGeom prst="rect">
            <a:avLst/>
          </a:prstGeom>
        </p:spPr>
      </p:pic>
      <p:grpSp>
        <p:nvGrpSpPr>
          <p:cNvPr id="1038" name="object 1038"/>
          <p:cNvGrpSpPr/>
          <p:nvPr/>
        </p:nvGrpSpPr>
        <p:grpSpPr>
          <a:xfrm>
            <a:off x="8522205" y="4654294"/>
            <a:ext cx="100965" cy="9525"/>
            <a:chOff x="8522205" y="4654294"/>
            <a:chExt cx="100965" cy="9525"/>
          </a:xfrm>
        </p:grpSpPr>
        <p:sp>
          <p:nvSpPr>
            <p:cNvPr id="1039" name="object 1039"/>
            <p:cNvSpPr/>
            <p:nvPr/>
          </p:nvSpPr>
          <p:spPr>
            <a:xfrm>
              <a:off x="8522205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8558781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8577069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8613645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3" name="object 1043"/>
          <p:cNvGrpSpPr/>
          <p:nvPr/>
        </p:nvGrpSpPr>
        <p:grpSpPr>
          <a:xfrm>
            <a:off x="8677653" y="4654294"/>
            <a:ext cx="45720" cy="9525"/>
            <a:chOff x="8677653" y="4654294"/>
            <a:chExt cx="45720" cy="9525"/>
          </a:xfrm>
        </p:grpSpPr>
        <p:sp>
          <p:nvSpPr>
            <p:cNvPr id="1044" name="object 1044"/>
            <p:cNvSpPr/>
            <p:nvPr/>
          </p:nvSpPr>
          <p:spPr>
            <a:xfrm>
              <a:off x="8677653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B6B6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8714229" y="46588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6" name="object 1046"/>
          <p:cNvSpPr/>
          <p:nvPr/>
        </p:nvSpPr>
        <p:spPr>
          <a:xfrm>
            <a:off x="7754109" y="46680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7" name="object 1047"/>
          <p:cNvGrpSpPr/>
          <p:nvPr/>
        </p:nvGrpSpPr>
        <p:grpSpPr>
          <a:xfrm>
            <a:off x="8321037" y="4663438"/>
            <a:ext cx="36830" cy="9525"/>
            <a:chOff x="8321037" y="4663438"/>
            <a:chExt cx="36830" cy="9525"/>
          </a:xfrm>
        </p:grpSpPr>
        <p:sp>
          <p:nvSpPr>
            <p:cNvPr id="1048" name="object 1048"/>
            <p:cNvSpPr/>
            <p:nvPr/>
          </p:nvSpPr>
          <p:spPr>
            <a:xfrm>
              <a:off x="8321037" y="46680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8348469" y="46680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0" name="object 1050"/>
          <p:cNvSpPr/>
          <p:nvPr/>
        </p:nvSpPr>
        <p:spPr>
          <a:xfrm>
            <a:off x="8577069" y="46680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675886" y="46771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2" name="object 1052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5367526" y="4636006"/>
            <a:ext cx="164592" cy="100583"/>
          </a:xfrm>
          <a:prstGeom prst="rect">
            <a:avLst/>
          </a:prstGeom>
        </p:spPr>
      </p:pic>
      <p:sp>
        <p:nvSpPr>
          <p:cNvPr id="1053" name="object 1053"/>
          <p:cNvSpPr/>
          <p:nvPr/>
        </p:nvSpPr>
        <p:spPr>
          <a:xfrm>
            <a:off x="3822191" y="46862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4" name="object 1054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5577838" y="4636006"/>
            <a:ext cx="100584" cy="100583"/>
          </a:xfrm>
          <a:prstGeom prst="rect">
            <a:avLst/>
          </a:prstGeom>
        </p:spPr>
      </p:pic>
      <p:sp>
        <p:nvSpPr>
          <p:cNvPr id="1055" name="object 1055"/>
          <p:cNvSpPr/>
          <p:nvPr/>
        </p:nvSpPr>
        <p:spPr>
          <a:xfrm>
            <a:off x="7781542" y="46862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630166" y="46954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4ED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813047" y="46954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5376670" y="46954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EDF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9" name="object 1059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8247885" y="4626862"/>
            <a:ext cx="466343" cy="118871"/>
          </a:xfrm>
          <a:prstGeom prst="rect">
            <a:avLst/>
          </a:prstGeom>
        </p:spPr>
      </p:pic>
      <p:grpSp>
        <p:nvGrpSpPr>
          <p:cNvPr id="1060" name="object 1060"/>
          <p:cNvGrpSpPr/>
          <p:nvPr/>
        </p:nvGrpSpPr>
        <p:grpSpPr>
          <a:xfrm>
            <a:off x="3438142" y="4709158"/>
            <a:ext cx="36830" cy="9525"/>
            <a:chOff x="3438142" y="4709158"/>
            <a:chExt cx="36830" cy="9525"/>
          </a:xfrm>
        </p:grpSpPr>
        <p:sp>
          <p:nvSpPr>
            <p:cNvPr id="1061" name="object 1061"/>
            <p:cNvSpPr/>
            <p:nvPr/>
          </p:nvSpPr>
          <p:spPr>
            <a:xfrm>
              <a:off x="3438142" y="4713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D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3465574" y="4713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8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3" name="object 1063"/>
          <p:cNvSpPr/>
          <p:nvPr/>
        </p:nvSpPr>
        <p:spPr>
          <a:xfrm>
            <a:off x="3648454" y="47137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BDB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4" name="object 1064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6574534" y="4681726"/>
            <a:ext cx="219456" cy="54863"/>
          </a:xfrm>
          <a:prstGeom prst="rect">
            <a:avLst/>
          </a:prstGeom>
        </p:spPr>
      </p:pic>
      <p:sp>
        <p:nvSpPr>
          <p:cNvPr id="1065" name="object 1065"/>
          <p:cNvSpPr/>
          <p:nvPr/>
        </p:nvSpPr>
        <p:spPr>
          <a:xfrm>
            <a:off x="3438142" y="47228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E8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3666742" y="47228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3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5367526" y="47228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E7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68" name="object 1068"/>
          <p:cNvGrpSpPr/>
          <p:nvPr/>
        </p:nvGrpSpPr>
        <p:grpSpPr>
          <a:xfrm>
            <a:off x="6574534" y="4718302"/>
            <a:ext cx="82550" cy="9525"/>
            <a:chOff x="6574534" y="4718302"/>
            <a:chExt cx="82550" cy="9525"/>
          </a:xfrm>
        </p:grpSpPr>
        <p:sp>
          <p:nvSpPr>
            <p:cNvPr id="1069" name="object 1069"/>
            <p:cNvSpPr/>
            <p:nvPr/>
          </p:nvSpPr>
          <p:spPr>
            <a:xfrm>
              <a:off x="6574534" y="47228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6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6601966" y="47228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6629398" y="47228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6647686" y="47228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9D7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73" name="object 1073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3447286" y="4690870"/>
            <a:ext cx="338327" cy="73151"/>
          </a:xfrm>
          <a:prstGeom prst="rect">
            <a:avLst/>
          </a:prstGeom>
        </p:spPr>
      </p:pic>
      <p:sp>
        <p:nvSpPr>
          <p:cNvPr id="1074" name="object 1074"/>
          <p:cNvSpPr/>
          <p:nvPr/>
        </p:nvSpPr>
        <p:spPr>
          <a:xfrm>
            <a:off x="5495542" y="47320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75" name="object 1075"/>
          <p:cNvGrpSpPr/>
          <p:nvPr/>
        </p:nvGrpSpPr>
        <p:grpSpPr>
          <a:xfrm>
            <a:off x="5660134" y="4727446"/>
            <a:ext cx="36830" cy="9525"/>
            <a:chOff x="5660134" y="4727446"/>
            <a:chExt cx="36830" cy="9525"/>
          </a:xfrm>
        </p:grpSpPr>
        <p:sp>
          <p:nvSpPr>
            <p:cNvPr id="1076" name="object 1076"/>
            <p:cNvSpPr/>
            <p:nvPr/>
          </p:nvSpPr>
          <p:spPr>
            <a:xfrm>
              <a:off x="5660134" y="47320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5687566" y="47320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8" name="object 1078"/>
          <p:cNvSpPr/>
          <p:nvPr/>
        </p:nvSpPr>
        <p:spPr>
          <a:xfrm>
            <a:off x="6748270" y="47320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5495542" y="47411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9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696710" y="47411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1" name="object 1081"/>
          <p:cNvGrpSpPr/>
          <p:nvPr/>
        </p:nvGrpSpPr>
        <p:grpSpPr>
          <a:xfrm>
            <a:off x="6345933" y="4700014"/>
            <a:ext cx="228600" cy="82550"/>
            <a:chOff x="6345933" y="4700014"/>
            <a:chExt cx="228600" cy="82550"/>
          </a:xfrm>
        </p:grpSpPr>
        <p:sp>
          <p:nvSpPr>
            <p:cNvPr id="1082" name="object 1082"/>
            <p:cNvSpPr/>
            <p:nvPr/>
          </p:nvSpPr>
          <p:spPr>
            <a:xfrm>
              <a:off x="6565390" y="47411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9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3" name="object 1083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345933" y="4700014"/>
              <a:ext cx="228599" cy="82295"/>
            </a:xfrm>
            <a:prstGeom prst="rect">
              <a:avLst/>
            </a:prstGeom>
          </p:spPr>
        </p:pic>
      </p:grpSp>
      <p:sp>
        <p:nvSpPr>
          <p:cNvPr id="1084" name="object 1084"/>
          <p:cNvSpPr/>
          <p:nvPr/>
        </p:nvSpPr>
        <p:spPr>
          <a:xfrm>
            <a:off x="6748270" y="47411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5" name="object 1085"/>
          <p:cNvGrpSpPr/>
          <p:nvPr/>
        </p:nvGrpSpPr>
        <p:grpSpPr>
          <a:xfrm>
            <a:off x="8357613" y="4736590"/>
            <a:ext cx="73660" cy="9525"/>
            <a:chOff x="8357613" y="4736590"/>
            <a:chExt cx="73660" cy="9525"/>
          </a:xfrm>
        </p:grpSpPr>
        <p:sp>
          <p:nvSpPr>
            <p:cNvPr id="1086" name="object 1086"/>
            <p:cNvSpPr/>
            <p:nvPr/>
          </p:nvSpPr>
          <p:spPr>
            <a:xfrm>
              <a:off x="8357613" y="47411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8375901" y="47411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8421621" y="47411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9" name="object 1089"/>
          <p:cNvSpPr/>
          <p:nvPr/>
        </p:nvSpPr>
        <p:spPr>
          <a:xfrm>
            <a:off x="8476485" y="47411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3639310" y="47503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F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495542" y="47503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EB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6400798" y="47503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F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3" name="object 1093"/>
          <p:cNvGrpSpPr/>
          <p:nvPr/>
        </p:nvGrpSpPr>
        <p:grpSpPr>
          <a:xfrm>
            <a:off x="6565389" y="4745734"/>
            <a:ext cx="55244" cy="9525"/>
            <a:chOff x="6565389" y="4745734"/>
            <a:chExt cx="55244" cy="9525"/>
          </a:xfrm>
        </p:grpSpPr>
        <p:sp>
          <p:nvSpPr>
            <p:cNvPr id="1094" name="object 1094"/>
            <p:cNvSpPr/>
            <p:nvPr/>
          </p:nvSpPr>
          <p:spPr>
            <a:xfrm>
              <a:off x="6565389" y="47503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6611109" y="47503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2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6" name="object 1096"/>
          <p:cNvSpPr/>
          <p:nvPr/>
        </p:nvSpPr>
        <p:spPr>
          <a:xfrm>
            <a:off x="8394189" y="47503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8650221" y="47503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749038" y="4759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8348469" y="4759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8586213" y="4759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8622789" y="4759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02" name="object 1102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6638542" y="4736590"/>
            <a:ext cx="100583" cy="54864"/>
          </a:xfrm>
          <a:prstGeom prst="rect">
            <a:avLst/>
          </a:prstGeom>
        </p:spPr>
      </p:pic>
      <p:sp>
        <p:nvSpPr>
          <p:cNvPr id="1103" name="object 1103"/>
          <p:cNvSpPr/>
          <p:nvPr/>
        </p:nvSpPr>
        <p:spPr>
          <a:xfrm>
            <a:off x="3566159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DC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5650990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6400798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9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6592822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8503917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08" name="object 1108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7708389" y="4727446"/>
            <a:ext cx="91439" cy="73151"/>
          </a:xfrm>
          <a:prstGeom prst="rect">
            <a:avLst/>
          </a:prstGeom>
        </p:spPr>
      </p:pic>
      <p:sp>
        <p:nvSpPr>
          <p:cNvPr id="1109" name="object 1109"/>
          <p:cNvSpPr/>
          <p:nvPr/>
        </p:nvSpPr>
        <p:spPr>
          <a:xfrm>
            <a:off x="8540493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8613645" y="47685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3374135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5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593591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6DA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3776471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5550406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6391654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2D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6537958" y="47777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17" name="object 1117"/>
          <p:cNvGrpSpPr/>
          <p:nvPr/>
        </p:nvGrpSpPr>
        <p:grpSpPr>
          <a:xfrm>
            <a:off x="6601966" y="4773166"/>
            <a:ext cx="36830" cy="9525"/>
            <a:chOff x="6601966" y="4773166"/>
            <a:chExt cx="36830" cy="9525"/>
          </a:xfrm>
        </p:grpSpPr>
        <p:sp>
          <p:nvSpPr>
            <p:cNvPr id="1118" name="object 1118"/>
            <p:cNvSpPr/>
            <p:nvPr/>
          </p:nvSpPr>
          <p:spPr>
            <a:xfrm>
              <a:off x="6601966" y="4777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E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6629398" y="47777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20" name="object 1120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3410710" y="4764022"/>
            <a:ext cx="164592" cy="36576"/>
          </a:xfrm>
          <a:prstGeom prst="rect">
            <a:avLst/>
          </a:prstGeom>
        </p:spPr>
      </p:pic>
      <p:pic>
        <p:nvPicPr>
          <p:cNvPr id="1121" name="object 1121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5541262" y="4736590"/>
            <a:ext cx="109727" cy="91440"/>
          </a:xfrm>
          <a:prstGeom prst="rect">
            <a:avLst/>
          </a:prstGeom>
        </p:spPr>
      </p:pic>
      <p:sp>
        <p:nvSpPr>
          <p:cNvPr id="1122" name="object 1122"/>
          <p:cNvSpPr/>
          <p:nvPr/>
        </p:nvSpPr>
        <p:spPr>
          <a:xfrm>
            <a:off x="3364991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7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23" name="object 1123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5312662" y="4736590"/>
            <a:ext cx="164591" cy="91440"/>
          </a:xfrm>
          <a:prstGeom prst="rect">
            <a:avLst/>
          </a:prstGeom>
        </p:spPr>
      </p:pic>
      <p:pic>
        <p:nvPicPr>
          <p:cNvPr id="1124" name="object 1124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6345933" y="4773166"/>
            <a:ext cx="182880" cy="27432"/>
          </a:xfrm>
          <a:prstGeom prst="rect">
            <a:avLst/>
          </a:prstGeom>
        </p:spPr>
      </p:pic>
      <p:sp>
        <p:nvSpPr>
          <p:cNvPr id="1125" name="object 1125"/>
          <p:cNvSpPr/>
          <p:nvPr/>
        </p:nvSpPr>
        <p:spPr>
          <a:xfrm>
            <a:off x="3611878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749038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5285230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5541262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6711694" y="47868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0" name="object 1130"/>
          <p:cNvGrpSpPr/>
          <p:nvPr/>
        </p:nvGrpSpPr>
        <p:grpSpPr>
          <a:xfrm>
            <a:off x="3374135" y="4791454"/>
            <a:ext cx="36830" cy="9525"/>
            <a:chOff x="3374135" y="4791454"/>
            <a:chExt cx="36830" cy="9525"/>
          </a:xfrm>
        </p:grpSpPr>
        <p:sp>
          <p:nvSpPr>
            <p:cNvPr id="1131" name="object 1131"/>
            <p:cNvSpPr/>
            <p:nvPr/>
          </p:nvSpPr>
          <p:spPr>
            <a:xfrm>
              <a:off x="3374135" y="4796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A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3401566" y="47960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8E2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3" name="object 1133"/>
          <p:cNvSpPr/>
          <p:nvPr/>
        </p:nvSpPr>
        <p:spPr>
          <a:xfrm>
            <a:off x="3547871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F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602734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5513830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B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6391654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EB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6720837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7790685" y="47960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1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39" name="object 1139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3575303" y="4764022"/>
            <a:ext cx="164591" cy="82296"/>
          </a:xfrm>
          <a:prstGeom prst="rect">
            <a:avLst/>
          </a:prstGeom>
        </p:spPr>
      </p:pic>
      <p:sp>
        <p:nvSpPr>
          <p:cNvPr id="1140" name="object 1140"/>
          <p:cNvSpPr/>
          <p:nvPr/>
        </p:nvSpPr>
        <p:spPr>
          <a:xfrm>
            <a:off x="6391654" y="480517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EB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41" name="object 1141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8165589" y="4736590"/>
            <a:ext cx="539495" cy="109728"/>
          </a:xfrm>
          <a:prstGeom prst="rect">
            <a:avLst/>
          </a:prstGeom>
        </p:spPr>
      </p:pic>
      <p:sp>
        <p:nvSpPr>
          <p:cNvPr id="1142" name="object 1142"/>
          <p:cNvSpPr/>
          <p:nvPr/>
        </p:nvSpPr>
        <p:spPr>
          <a:xfrm>
            <a:off x="3593591" y="48143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EE0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5312662" y="48143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6373366" y="48143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8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6711694" y="48143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46" name="object 1146"/>
          <p:cNvGrpSpPr/>
          <p:nvPr/>
        </p:nvGrpSpPr>
        <p:grpSpPr>
          <a:xfrm>
            <a:off x="3355847" y="4800598"/>
            <a:ext cx="247015" cy="45720"/>
            <a:chOff x="3355847" y="4800598"/>
            <a:chExt cx="247015" cy="45720"/>
          </a:xfrm>
        </p:grpSpPr>
        <p:sp>
          <p:nvSpPr>
            <p:cNvPr id="1147" name="object 1147"/>
            <p:cNvSpPr/>
            <p:nvPr/>
          </p:nvSpPr>
          <p:spPr>
            <a:xfrm>
              <a:off x="3593590" y="48234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F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8" name="object 114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3355847" y="4800598"/>
              <a:ext cx="219455" cy="45720"/>
            </a:xfrm>
            <a:prstGeom prst="rect">
              <a:avLst/>
            </a:prstGeom>
          </p:spPr>
        </p:pic>
      </p:grpSp>
      <p:sp>
        <p:nvSpPr>
          <p:cNvPr id="1149" name="object 1149"/>
          <p:cNvSpPr/>
          <p:nvPr/>
        </p:nvSpPr>
        <p:spPr>
          <a:xfrm>
            <a:off x="5202934" y="48234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7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5294374" y="48234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5458966" y="48234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8ED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5632702" y="482345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5486398" y="48326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4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54" name="object 1154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6300214" y="4791454"/>
            <a:ext cx="219455" cy="73151"/>
          </a:xfrm>
          <a:prstGeom prst="rect">
            <a:avLst/>
          </a:prstGeom>
        </p:spPr>
      </p:pic>
      <p:pic>
        <p:nvPicPr>
          <p:cNvPr id="1155" name="object 1155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7690101" y="4727446"/>
            <a:ext cx="228599" cy="192023"/>
          </a:xfrm>
          <a:prstGeom prst="rect">
            <a:avLst/>
          </a:prstGeom>
        </p:spPr>
      </p:pic>
      <p:sp>
        <p:nvSpPr>
          <p:cNvPr id="1156" name="object 1156"/>
          <p:cNvSpPr/>
          <p:nvPr/>
        </p:nvSpPr>
        <p:spPr>
          <a:xfrm>
            <a:off x="3502150" y="48417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BEB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5239510" y="48417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9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8" name="object 1158"/>
          <p:cNvGrpSpPr/>
          <p:nvPr/>
        </p:nvGrpSpPr>
        <p:grpSpPr>
          <a:xfrm>
            <a:off x="5486398" y="4837174"/>
            <a:ext cx="55244" cy="9525"/>
            <a:chOff x="5486398" y="4837174"/>
            <a:chExt cx="55244" cy="9525"/>
          </a:xfrm>
        </p:grpSpPr>
        <p:sp>
          <p:nvSpPr>
            <p:cNvPr id="1159" name="object 1159"/>
            <p:cNvSpPr/>
            <p:nvPr/>
          </p:nvSpPr>
          <p:spPr>
            <a:xfrm>
              <a:off x="5486398" y="4841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5504686" y="4841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5532118" y="4841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2" name="object 1162"/>
          <p:cNvSpPr/>
          <p:nvPr/>
        </p:nvSpPr>
        <p:spPr>
          <a:xfrm>
            <a:off x="3310127" y="48508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7EB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3520438" y="48508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5449822" y="48508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3EA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5532118" y="48508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66" name="object 1166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3547871" y="4828030"/>
            <a:ext cx="164592" cy="36575"/>
          </a:xfrm>
          <a:prstGeom prst="rect">
            <a:avLst/>
          </a:prstGeom>
        </p:spPr>
      </p:pic>
      <p:pic>
        <p:nvPicPr>
          <p:cNvPr id="1167" name="object 1167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8174733" y="4837174"/>
            <a:ext cx="539496" cy="27431"/>
          </a:xfrm>
          <a:prstGeom prst="rect">
            <a:avLst/>
          </a:prstGeom>
        </p:spPr>
      </p:pic>
      <p:grpSp>
        <p:nvGrpSpPr>
          <p:cNvPr id="1168" name="object 1168"/>
          <p:cNvGrpSpPr/>
          <p:nvPr/>
        </p:nvGrpSpPr>
        <p:grpSpPr>
          <a:xfrm>
            <a:off x="5129782" y="4828030"/>
            <a:ext cx="311150" cy="73660"/>
            <a:chOff x="5129782" y="4828030"/>
            <a:chExt cx="311150" cy="73660"/>
          </a:xfrm>
        </p:grpSpPr>
        <p:sp>
          <p:nvSpPr>
            <p:cNvPr id="1169" name="object 1169"/>
            <p:cNvSpPr/>
            <p:nvPr/>
          </p:nvSpPr>
          <p:spPr>
            <a:xfrm>
              <a:off x="5157214" y="48600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DC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5184646" y="48600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5212078" y="48600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7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2" name="object 1172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5129782" y="4828030"/>
              <a:ext cx="310896" cy="73151"/>
            </a:xfrm>
            <a:prstGeom prst="rect">
              <a:avLst/>
            </a:prstGeom>
          </p:spPr>
        </p:pic>
      </p:grpSp>
      <p:pic>
        <p:nvPicPr>
          <p:cNvPr id="1173" name="object 1173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8494773" y="4855462"/>
            <a:ext cx="201167" cy="18288"/>
          </a:xfrm>
          <a:prstGeom prst="rect">
            <a:avLst/>
          </a:prstGeom>
        </p:spPr>
      </p:pic>
      <p:pic>
        <p:nvPicPr>
          <p:cNvPr id="1174" name="object 1174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3255263" y="4846318"/>
            <a:ext cx="411479" cy="45719"/>
          </a:xfrm>
          <a:prstGeom prst="rect">
            <a:avLst/>
          </a:prstGeom>
        </p:spPr>
      </p:pic>
      <p:sp>
        <p:nvSpPr>
          <p:cNvPr id="1175" name="object 1175"/>
          <p:cNvSpPr/>
          <p:nvPr/>
        </p:nvSpPr>
        <p:spPr>
          <a:xfrm>
            <a:off x="5623558" y="486917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6" name="object 1176"/>
          <p:cNvGrpSpPr/>
          <p:nvPr/>
        </p:nvGrpSpPr>
        <p:grpSpPr>
          <a:xfrm>
            <a:off x="8421621" y="4864606"/>
            <a:ext cx="55244" cy="9525"/>
            <a:chOff x="8421621" y="4864606"/>
            <a:chExt cx="55244" cy="9525"/>
          </a:xfrm>
        </p:grpSpPr>
        <p:sp>
          <p:nvSpPr>
            <p:cNvPr id="1177" name="object 1177"/>
            <p:cNvSpPr/>
            <p:nvPr/>
          </p:nvSpPr>
          <p:spPr>
            <a:xfrm>
              <a:off x="8421621" y="48691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8467341" y="48691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9" name="object 1179"/>
          <p:cNvSpPr/>
          <p:nvPr/>
        </p:nvSpPr>
        <p:spPr>
          <a:xfrm>
            <a:off x="3675886" y="48783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80" name="object 1180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6547101" y="4791454"/>
            <a:ext cx="155448" cy="182879"/>
          </a:xfrm>
          <a:prstGeom prst="rect">
            <a:avLst/>
          </a:prstGeom>
        </p:spPr>
      </p:pic>
      <p:pic>
        <p:nvPicPr>
          <p:cNvPr id="1181" name="object 1181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8613645" y="4864606"/>
            <a:ext cx="82295" cy="27432"/>
          </a:xfrm>
          <a:prstGeom prst="rect">
            <a:avLst/>
          </a:prstGeom>
        </p:spPr>
      </p:pic>
      <p:pic>
        <p:nvPicPr>
          <p:cNvPr id="1182" name="object 1182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6291070" y="4855462"/>
            <a:ext cx="228599" cy="45720"/>
          </a:xfrm>
          <a:prstGeom prst="rect">
            <a:avLst/>
          </a:prstGeom>
        </p:spPr>
      </p:pic>
      <p:grpSp>
        <p:nvGrpSpPr>
          <p:cNvPr id="1183" name="object 1183"/>
          <p:cNvGrpSpPr/>
          <p:nvPr/>
        </p:nvGrpSpPr>
        <p:grpSpPr>
          <a:xfrm>
            <a:off x="8174733" y="4864606"/>
            <a:ext cx="192405" cy="55244"/>
            <a:chOff x="8174733" y="4864606"/>
            <a:chExt cx="192405" cy="55244"/>
          </a:xfrm>
        </p:grpSpPr>
        <p:pic>
          <p:nvPicPr>
            <p:cNvPr id="1184" name="object 1184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8174733" y="4864606"/>
              <a:ext cx="128016" cy="54864"/>
            </a:xfrm>
            <a:prstGeom prst="rect">
              <a:avLst/>
            </a:prstGeom>
          </p:spPr>
        </p:pic>
        <p:pic>
          <p:nvPicPr>
            <p:cNvPr id="1185" name="object 1185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8321037" y="4873750"/>
              <a:ext cx="45720" cy="18288"/>
            </a:xfrm>
            <a:prstGeom prst="rect">
              <a:avLst/>
            </a:prstGeom>
          </p:spPr>
        </p:pic>
      </p:grpSp>
      <p:sp>
        <p:nvSpPr>
          <p:cNvPr id="1186" name="object 1186"/>
          <p:cNvSpPr/>
          <p:nvPr/>
        </p:nvSpPr>
        <p:spPr>
          <a:xfrm>
            <a:off x="8595357" y="48874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8677653" y="48874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1D1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88" name="object 1188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3273550" y="4882894"/>
            <a:ext cx="228599" cy="27432"/>
          </a:xfrm>
          <a:prstGeom prst="rect">
            <a:avLst/>
          </a:prstGeom>
        </p:spPr>
      </p:pic>
      <p:sp>
        <p:nvSpPr>
          <p:cNvPr id="1189" name="object 1189"/>
          <p:cNvSpPr/>
          <p:nvPr/>
        </p:nvSpPr>
        <p:spPr>
          <a:xfrm>
            <a:off x="8330181" y="48966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FDF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8650221" y="48966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1" name="object 1191"/>
          <p:cNvGrpSpPr/>
          <p:nvPr/>
        </p:nvGrpSpPr>
        <p:grpSpPr>
          <a:xfrm>
            <a:off x="6227062" y="4882894"/>
            <a:ext cx="292735" cy="27940"/>
            <a:chOff x="6227062" y="4882894"/>
            <a:chExt cx="292735" cy="27940"/>
          </a:xfrm>
        </p:grpSpPr>
        <p:pic>
          <p:nvPicPr>
            <p:cNvPr id="1192" name="object 1192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6227062" y="4882894"/>
              <a:ext cx="292607" cy="27432"/>
            </a:xfrm>
            <a:prstGeom prst="rect">
              <a:avLst/>
            </a:prstGeom>
          </p:spPr>
        </p:pic>
        <p:sp>
          <p:nvSpPr>
            <p:cNvPr id="1193" name="object 1193"/>
            <p:cNvSpPr/>
            <p:nvPr/>
          </p:nvSpPr>
          <p:spPr>
            <a:xfrm>
              <a:off x="6254494" y="49057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4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94" name="object 1194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5084062" y="4864606"/>
            <a:ext cx="393191" cy="54864"/>
          </a:xfrm>
          <a:prstGeom prst="rect">
            <a:avLst/>
          </a:prstGeom>
        </p:spPr>
      </p:pic>
      <p:grpSp>
        <p:nvGrpSpPr>
          <p:cNvPr id="1195" name="object 1195"/>
          <p:cNvGrpSpPr/>
          <p:nvPr/>
        </p:nvGrpSpPr>
        <p:grpSpPr>
          <a:xfrm>
            <a:off x="8247885" y="4901182"/>
            <a:ext cx="91440" cy="9525"/>
            <a:chOff x="8247885" y="4901182"/>
            <a:chExt cx="91440" cy="9525"/>
          </a:xfrm>
        </p:grpSpPr>
        <p:sp>
          <p:nvSpPr>
            <p:cNvPr id="1196" name="object 1196"/>
            <p:cNvSpPr/>
            <p:nvPr/>
          </p:nvSpPr>
          <p:spPr>
            <a:xfrm>
              <a:off x="8247885" y="4905754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9144" y="0"/>
                  </a:lnTo>
                </a:path>
                <a:path w="55245">
                  <a:moveTo>
                    <a:pt x="45719" y="0"/>
                  </a:moveTo>
                  <a:lnTo>
                    <a:pt x="54863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8330181" y="49057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8" name="object 1198"/>
          <p:cNvGrpSpPr/>
          <p:nvPr/>
        </p:nvGrpSpPr>
        <p:grpSpPr>
          <a:xfrm>
            <a:off x="8595357" y="4901182"/>
            <a:ext cx="45720" cy="9525"/>
            <a:chOff x="8595357" y="4901182"/>
            <a:chExt cx="45720" cy="9525"/>
          </a:xfrm>
        </p:grpSpPr>
        <p:sp>
          <p:nvSpPr>
            <p:cNvPr id="1199" name="object 1199"/>
            <p:cNvSpPr/>
            <p:nvPr/>
          </p:nvSpPr>
          <p:spPr>
            <a:xfrm>
              <a:off x="8595357" y="49057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8631933" y="49057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1" name="object 1201"/>
          <p:cNvGrpSpPr/>
          <p:nvPr/>
        </p:nvGrpSpPr>
        <p:grpSpPr>
          <a:xfrm>
            <a:off x="5367526" y="4910326"/>
            <a:ext cx="36830" cy="9525"/>
            <a:chOff x="5367526" y="4910326"/>
            <a:chExt cx="36830" cy="9525"/>
          </a:xfrm>
        </p:grpSpPr>
        <p:sp>
          <p:nvSpPr>
            <p:cNvPr id="1202" name="object 1202"/>
            <p:cNvSpPr/>
            <p:nvPr/>
          </p:nvSpPr>
          <p:spPr>
            <a:xfrm>
              <a:off x="5367526" y="49148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2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5394958" y="49148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E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04" name="object 1204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6473950" y="4901182"/>
            <a:ext cx="45720" cy="18288"/>
          </a:xfrm>
          <a:prstGeom prst="rect">
            <a:avLst/>
          </a:prstGeom>
        </p:spPr>
      </p:pic>
      <p:pic>
        <p:nvPicPr>
          <p:cNvPr id="1205" name="object 1205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3218687" y="4882894"/>
            <a:ext cx="438911" cy="64008"/>
          </a:xfrm>
          <a:prstGeom prst="rect">
            <a:avLst/>
          </a:prstGeom>
        </p:spPr>
      </p:pic>
      <p:sp>
        <p:nvSpPr>
          <p:cNvPr id="1206" name="object 1206"/>
          <p:cNvSpPr/>
          <p:nvPr/>
        </p:nvSpPr>
        <p:spPr>
          <a:xfrm>
            <a:off x="6505954" y="4910326"/>
            <a:ext cx="0" cy="9525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-4572" y="4572"/>
                </a:moveTo>
                <a:lnTo>
                  <a:pt x="4572" y="4572"/>
                </a:lnTo>
              </a:path>
            </a:pathLst>
          </a:custGeom>
          <a:ln w="9144">
            <a:solidFill>
              <a:srgbClr val="F2F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6720837" y="4914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9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8165589" y="49148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E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09" name="object 1209"/>
          <p:cNvGrpSpPr/>
          <p:nvPr/>
        </p:nvGrpSpPr>
        <p:grpSpPr>
          <a:xfrm>
            <a:off x="8311893" y="4910326"/>
            <a:ext cx="45720" cy="9525"/>
            <a:chOff x="8311893" y="4910326"/>
            <a:chExt cx="45720" cy="9525"/>
          </a:xfrm>
        </p:grpSpPr>
        <p:sp>
          <p:nvSpPr>
            <p:cNvPr id="1210" name="object 1210"/>
            <p:cNvSpPr/>
            <p:nvPr/>
          </p:nvSpPr>
          <p:spPr>
            <a:xfrm>
              <a:off x="8311893" y="49148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8348469" y="49148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2" name="object 1212"/>
          <p:cNvSpPr/>
          <p:nvPr/>
        </p:nvSpPr>
        <p:spPr>
          <a:xfrm>
            <a:off x="3154679" y="49240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3218687" y="49240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EA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14" name="object 1214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6181342" y="4910326"/>
            <a:ext cx="274320" cy="27432"/>
          </a:xfrm>
          <a:prstGeom prst="rect">
            <a:avLst/>
          </a:prstGeom>
        </p:spPr>
      </p:pic>
      <p:pic>
        <p:nvPicPr>
          <p:cNvPr id="1215" name="object 1215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5010910" y="4919470"/>
            <a:ext cx="283463" cy="18288"/>
          </a:xfrm>
          <a:prstGeom prst="rect">
            <a:avLst/>
          </a:prstGeom>
        </p:spPr>
      </p:pic>
      <p:sp>
        <p:nvSpPr>
          <p:cNvPr id="1216" name="object 1216"/>
          <p:cNvSpPr/>
          <p:nvPr/>
        </p:nvSpPr>
        <p:spPr>
          <a:xfrm>
            <a:off x="7927845" y="492404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5285230" y="493318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1EA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6080758" y="493318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FE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7927845" y="493318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3182111" y="49423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B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3465574" y="49423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3639310" y="49423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1F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3803903" y="4942330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5" y="0"/>
                </a:lnTo>
              </a:path>
            </a:pathLst>
          </a:custGeom>
          <a:ln w="9144">
            <a:solidFill>
              <a:srgbClr val="EDFE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4" name="object 1224"/>
          <p:cNvGrpSpPr/>
          <p:nvPr/>
        </p:nvGrpSpPr>
        <p:grpSpPr>
          <a:xfrm>
            <a:off x="4965190" y="4937758"/>
            <a:ext cx="55244" cy="9525"/>
            <a:chOff x="4965190" y="4937758"/>
            <a:chExt cx="55244" cy="9525"/>
          </a:xfrm>
        </p:grpSpPr>
        <p:sp>
          <p:nvSpPr>
            <p:cNvPr id="1225" name="object 1225"/>
            <p:cNvSpPr/>
            <p:nvPr/>
          </p:nvSpPr>
          <p:spPr>
            <a:xfrm>
              <a:off x="4965190" y="49423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4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5010910" y="49423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E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27" name="object 1227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7653525" y="4901182"/>
            <a:ext cx="146304" cy="64008"/>
          </a:xfrm>
          <a:prstGeom prst="rect">
            <a:avLst/>
          </a:prstGeom>
        </p:spPr>
      </p:pic>
      <p:grpSp>
        <p:nvGrpSpPr>
          <p:cNvPr id="1228" name="object 1228"/>
          <p:cNvGrpSpPr/>
          <p:nvPr/>
        </p:nvGrpSpPr>
        <p:grpSpPr>
          <a:xfrm>
            <a:off x="1225295" y="3913630"/>
            <a:ext cx="4691380" cy="2551430"/>
            <a:chOff x="1225295" y="3913630"/>
            <a:chExt cx="4691380" cy="2551430"/>
          </a:xfrm>
        </p:grpSpPr>
        <p:pic>
          <p:nvPicPr>
            <p:cNvPr id="1229" name="object 1229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4654294" y="4937758"/>
              <a:ext cx="91439" cy="18288"/>
            </a:xfrm>
            <a:prstGeom prst="rect">
              <a:avLst/>
            </a:prstGeom>
          </p:spPr>
        </p:pic>
        <p:pic>
          <p:nvPicPr>
            <p:cNvPr id="1230" name="object 1230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225295" y="3913630"/>
              <a:ext cx="4690870" cy="2551175"/>
            </a:xfrm>
            <a:prstGeom prst="rect">
              <a:avLst/>
            </a:prstGeom>
          </p:spPr>
        </p:pic>
      </p:grpSp>
      <p:pic>
        <p:nvPicPr>
          <p:cNvPr id="1231" name="object 1231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200399" y="4937758"/>
            <a:ext cx="429767" cy="27432"/>
          </a:xfrm>
          <a:prstGeom prst="rect">
            <a:avLst/>
          </a:prstGeom>
        </p:spPr>
      </p:pic>
      <p:pic>
        <p:nvPicPr>
          <p:cNvPr id="1232" name="object 1232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6217918" y="4919470"/>
            <a:ext cx="219455" cy="45720"/>
          </a:xfrm>
          <a:prstGeom prst="rect">
            <a:avLst/>
          </a:prstGeom>
        </p:spPr>
      </p:pic>
      <p:pic>
        <p:nvPicPr>
          <p:cNvPr id="1233" name="object 1233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803903" y="4946902"/>
            <a:ext cx="128015" cy="9144"/>
          </a:xfrm>
          <a:prstGeom prst="rect">
            <a:avLst/>
          </a:prstGeom>
        </p:spPr>
      </p:pic>
      <p:pic>
        <p:nvPicPr>
          <p:cNvPr id="1234" name="object 1234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4992622" y="4937758"/>
            <a:ext cx="292608" cy="27432"/>
          </a:xfrm>
          <a:prstGeom prst="rect">
            <a:avLst/>
          </a:prstGeom>
        </p:spPr>
      </p:pic>
      <p:grpSp>
        <p:nvGrpSpPr>
          <p:cNvPr id="1235" name="object 1235"/>
          <p:cNvGrpSpPr/>
          <p:nvPr/>
        </p:nvGrpSpPr>
        <p:grpSpPr>
          <a:xfrm>
            <a:off x="5504686" y="4946902"/>
            <a:ext cx="27940" cy="9525"/>
            <a:chOff x="5504686" y="4946902"/>
            <a:chExt cx="27940" cy="9525"/>
          </a:xfrm>
        </p:grpSpPr>
        <p:sp>
          <p:nvSpPr>
            <p:cNvPr id="1236" name="object 1236"/>
            <p:cNvSpPr/>
            <p:nvPr/>
          </p:nvSpPr>
          <p:spPr>
            <a:xfrm>
              <a:off x="5504686" y="49514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5522974" y="49514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8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8" name="object 1238"/>
          <p:cNvSpPr/>
          <p:nvPr/>
        </p:nvSpPr>
        <p:spPr>
          <a:xfrm>
            <a:off x="6510525" y="49514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8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7653525" y="49514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3182111" y="49606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0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5449822" y="49606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AF7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5550406" y="49606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A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3" name="object 1243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3502150" y="4946902"/>
            <a:ext cx="137160" cy="45719"/>
          </a:xfrm>
          <a:prstGeom prst="rect">
            <a:avLst/>
          </a:prstGeom>
        </p:spPr>
      </p:pic>
      <p:sp>
        <p:nvSpPr>
          <p:cNvPr id="1244" name="object 1244"/>
          <p:cNvSpPr/>
          <p:nvPr/>
        </p:nvSpPr>
        <p:spPr>
          <a:xfrm>
            <a:off x="5513830" y="49697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D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6647686" y="49697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1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7781542" y="49697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5ED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3163823" y="49789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F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8" name="object 1248"/>
          <p:cNvGrpSpPr/>
          <p:nvPr/>
        </p:nvGrpSpPr>
        <p:grpSpPr>
          <a:xfrm>
            <a:off x="4946902" y="4956046"/>
            <a:ext cx="347980" cy="36830"/>
            <a:chOff x="4946902" y="4956046"/>
            <a:chExt cx="347980" cy="36830"/>
          </a:xfrm>
        </p:grpSpPr>
        <p:pic>
          <p:nvPicPr>
            <p:cNvPr id="1249" name="object 1249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4946902" y="4956046"/>
              <a:ext cx="347471" cy="36575"/>
            </a:xfrm>
            <a:prstGeom prst="rect">
              <a:avLst/>
            </a:prstGeom>
          </p:spPr>
        </p:pic>
        <p:sp>
          <p:nvSpPr>
            <p:cNvPr id="1250" name="object 1250"/>
            <p:cNvSpPr/>
            <p:nvPr/>
          </p:nvSpPr>
          <p:spPr>
            <a:xfrm>
              <a:off x="5285230" y="497890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1" name="object 1251"/>
          <p:cNvSpPr/>
          <p:nvPr/>
        </p:nvSpPr>
        <p:spPr>
          <a:xfrm>
            <a:off x="5349238" y="49789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6592822" y="49789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7662669" y="49789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3154679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F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3364991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ED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3511294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57" name="object 1257"/>
          <p:cNvGrpSpPr/>
          <p:nvPr/>
        </p:nvGrpSpPr>
        <p:grpSpPr>
          <a:xfrm>
            <a:off x="3602734" y="4983478"/>
            <a:ext cx="27940" cy="9525"/>
            <a:chOff x="3602734" y="4983478"/>
            <a:chExt cx="27940" cy="9525"/>
          </a:xfrm>
        </p:grpSpPr>
        <p:sp>
          <p:nvSpPr>
            <p:cNvPr id="1258" name="object 1258"/>
            <p:cNvSpPr/>
            <p:nvPr/>
          </p:nvSpPr>
          <p:spPr>
            <a:xfrm>
              <a:off x="3602734" y="49880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3621022" y="49880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9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0" name="object 1260"/>
          <p:cNvSpPr/>
          <p:nvPr/>
        </p:nvSpPr>
        <p:spPr>
          <a:xfrm>
            <a:off x="5266942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4F0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5513830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4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62" name="object 1262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6163054" y="4956046"/>
            <a:ext cx="274320" cy="54863"/>
          </a:xfrm>
          <a:prstGeom prst="rect">
            <a:avLst/>
          </a:prstGeom>
        </p:spPr>
      </p:pic>
      <p:grpSp>
        <p:nvGrpSpPr>
          <p:cNvPr id="1263" name="object 1263"/>
          <p:cNvGrpSpPr/>
          <p:nvPr/>
        </p:nvGrpSpPr>
        <p:grpSpPr>
          <a:xfrm>
            <a:off x="5568694" y="4983478"/>
            <a:ext cx="27940" cy="9525"/>
            <a:chOff x="5568694" y="4983478"/>
            <a:chExt cx="27940" cy="9525"/>
          </a:xfrm>
        </p:grpSpPr>
        <p:sp>
          <p:nvSpPr>
            <p:cNvPr id="1264" name="object 1264"/>
            <p:cNvSpPr/>
            <p:nvPr/>
          </p:nvSpPr>
          <p:spPr>
            <a:xfrm>
              <a:off x="5568694" y="49880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F2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5586982" y="49880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6" name="object 1266"/>
          <p:cNvSpPr/>
          <p:nvPr/>
        </p:nvSpPr>
        <p:spPr>
          <a:xfrm>
            <a:off x="6419086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7690101" y="49880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2450591" y="49971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69" name="object 1269"/>
          <p:cNvGrpSpPr/>
          <p:nvPr/>
        </p:nvGrpSpPr>
        <p:grpSpPr>
          <a:xfrm>
            <a:off x="2514599" y="4992622"/>
            <a:ext cx="36830" cy="9525"/>
            <a:chOff x="2514599" y="4992622"/>
            <a:chExt cx="36830" cy="9525"/>
          </a:xfrm>
        </p:grpSpPr>
        <p:sp>
          <p:nvSpPr>
            <p:cNvPr id="1270" name="object 1270"/>
            <p:cNvSpPr/>
            <p:nvPr/>
          </p:nvSpPr>
          <p:spPr>
            <a:xfrm>
              <a:off x="2514599" y="49971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2542031" y="49971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2" name="object 1272"/>
          <p:cNvSpPr/>
          <p:nvPr/>
        </p:nvSpPr>
        <p:spPr>
          <a:xfrm>
            <a:off x="3145535" y="49971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1F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4855462" y="49971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EDF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8092437" y="4997194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FC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75" name="object 1275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4882894" y="4992622"/>
            <a:ext cx="265176" cy="18288"/>
          </a:xfrm>
          <a:prstGeom prst="rect">
            <a:avLst/>
          </a:prstGeom>
        </p:spPr>
      </p:pic>
      <p:sp>
        <p:nvSpPr>
          <p:cNvPr id="1276" name="object 1276"/>
          <p:cNvSpPr/>
          <p:nvPr/>
        </p:nvSpPr>
        <p:spPr>
          <a:xfrm>
            <a:off x="2295143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77" name="object 1277"/>
          <p:cNvGrpSpPr/>
          <p:nvPr/>
        </p:nvGrpSpPr>
        <p:grpSpPr>
          <a:xfrm>
            <a:off x="2487167" y="5001766"/>
            <a:ext cx="27940" cy="9525"/>
            <a:chOff x="2487167" y="5001766"/>
            <a:chExt cx="27940" cy="9525"/>
          </a:xfrm>
        </p:grpSpPr>
        <p:sp>
          <p:nvSpPr>
            <p:cNvPr id="1278" name="object 1278"/>
            <p:cNvSpPr/>
            <p:nvPr/>
          </p:nvSpPr>
          <p:spPr>
            <a:xfrm>
              <a:off x="2487167" y="5006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2505455" y="5006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0" name="object 1280"/>
          <p:cNvSpPr/>
          <p:nvPr/>
        </p:nvSpPr>
        <p:spPr>
          <a:xfrm>
            <a:off x="2560319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4800598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BF2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5148070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2F4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6355077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0F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84" name="object 1284"/>
          <p:cNvGrpSpPr/>
          <p:nvPr/>
        </p:nvGrpSpPr>
        <p:grpSpPr>
          <a:xfrm>
            <a:off x="7799830" y="5001766"/>
            <a:ext cx="27940" cy="9525"/>
            <a:chOff x="7799830" y="5001766"/>
            <a:chExt cx="27940" cy="9525"/>
          </a:xfrm>
        </p:grpSpPr>
        <p:sp>
          <p:nvSpPr>
            <p:cNvPr id="1285" name="object 1285"/>
            <p:cNvSpPr/>
            <p:nvPr/>
          </p:nvSpPr>
          <p:spPr>
            <a:xfrm>
              <a:off x="7799830" y="5006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F4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7818118" y="5006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BF4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7" name="object 1287"/>
          <p:cNvSpPr/>
          <p:nvPr/>
        </p:nvSpPr>
        <p:spPr>
          <a:xfrm>
            <a:off x="8092437" y="5006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F5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88" name="object 1288"/>
          <p:cNvGrpSpPr/>
          <p:nvPr/>
        </p:nvGrpSpPr>
        <p:grpSpPr>
          <a:xfrm>
            <a:off x="2423159" y="5010910"/>
            <a:ext cx="55244" cy="9525"/>
            <a:chOff x="2423159" y="5010910"/>
            <a:chExt cx="55244" cy="9525"/>
          </a:xfrm>
        </p:grpSpPr>
        <p:sp>
          <p:nvSpPr>
            <p:cNvPr id="1289" name="object 1289"/>
            <p:cNvSpPr/>
            <p:nvPr/>
          </p:nvSpPr>
          <p:spPr>
            <a:xfrm>
              <a:off x="2423159" y="50154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2468879" y="50154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91" name="object 1291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2715767" y="4828030"/>
            <a:ext cx="5477254" cy="210311"/>
          </a:xfrm>
          <a:prstGeom prst="rect">
            <a:avLst/>
          </a:prstGeom>
        </p:spPr>
      </p:pic>
      <p:grpSp>
        <p:nvGrpSpPr>
          <p:cNvPr id="1292" name="object 1292"/>
          <p:cNvGrpSpPr/>
          <p:nvPr/>
        </p:nvGrpSpPr>
        <p:grpSpPr>
          <a:xfrm>
            <a:off x="2532887" y="5010910"/>
            <a:ext cx="36830" cy="9525"/>
            <a:chOff x="2532887" y="5010910"/>
            <a:chExt cx="36830" cy="9525"/>
          </a:xfrm>
        </p:grpSpPr>
        <p:sp>
          <p:nvSpPr>
            <p:cNvPr id="1293" name="object 1293"/>
            <p:cNvSpPr/>
            <p:nvPr/>
          </p:nvSpPr>
          <p:spPr>
            <a:xfrm>
              <a:off x="2532887" y="50154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2560319" y="50154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5" name="object 1295"/>
          <p:cNvSpPr/>
          <p:nvPr/>
        </p:nvSpPr>
        <p:spPr>
          <a:xfrm>
            <a:off x="2734055" y="50154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FF5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3108959" y="50154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5193790" y="501548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8" y="0"/>
                </a:lnTo>
              </a:path>
            </a:pathLst>
          </a:custGeom>
          <a:ln w="9144">
            <a:solidFill>
              <a:srgbClr val="FEF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7799830" y="50154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EF8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8138157" y="501548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9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00" name="object 1300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8321037" y="4992622"/>
            <a:ext cx="338328" cy="45720"/>
          </a:xfrm>
          <a:prstGeom prst="rect">
            <a:avLst/>
          </a:prstGeom>
        </p:spPr>
      </p:pic>
      <p:grpSp>
        <p:nvGrpSpPr>
          <p:cNvPr id="1301" name="object 1301"/>
          <p:cNvGrpSpPr/>
          <p:nvPr/>
        </p:nvGrpSpPr>
        <p:grpSpPr>
          <a:xfrm>
            <a:off x="2331719" y="5020054"/>
            <a:ext cx="45720" cy="9525"/>
            <a:chOff x="2331719" y="5020054"/>
            <a:chExt cx="45720" cy="9525"/>
          </a:xfrm>
        </p:grpSpPr>
        <p:sp>
          <p:nvSpPr>
            <p:cNvPr id="1302" name="object 1302"/>
            <p:cNvSpPr/>
            <p:nvPr/>
          </p:nvSpPr>
          <p:spPr>
            <a:xfrm>
              <a:off x="2331719" y="50246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2368295" y="50246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4" name="object 1304"/>
          <p:cNvSpPr/>
          <p:nvPr/>
        </p:nvSpPr>
        <p:spPr>
          <a:xfrm>
            <a:off x="2514599" y="50246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" name="object 1305"/>
          <p:cNvSpPr/>
          <p:nvPr/>
        </p:nvSpPr>
        <p:spPr>
          <a:xfrm>
            <a:off x="3072383" y="502462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F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" name="object 1306"/>
          <p:cNvSpPr/>
          <p:nvPr/>
        </p:nvSpPr>
        <p:spPr>
          <a:xfrm>
            <a:off x="2295143" y="503377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CDC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" name="object 1307"/>
          <p:cNvSpPr/>
          <p:nvPr/>
        </p:nvSpPr>
        <p:spPr>
          <a:xfrm>
            <a:off x="8183877" y="503377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08" name="object 1308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8321037" y="5010910"/>
            <a:ext cx="320040" cy="45720"/>
          </a:xfrm>
          <a:prstGeom prst="rect">
            <a:avLst/>
          </a:prstGeom>
        </p:spPr>
      </p:pic>
      <p:pic>
        <p:nvPicPr>
          <p:cNvPr id="1309" name="object 1309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2295143" y="5020054"/>
            <a:ext cx="301751" cy="73151"/>
          </a:xfrm>
          <a:prstGeom prst="rect">
            <a:avLst/>
          </a:prstGeom>
        </p:spPr>
      </p:pic>
      <p:grpSp>
        <p:nvGrpSpPr>
          <p:cNvPr id="1310" name="object 1310"/>
          <p:cNvGrpSpPr/>
          <p:nvPr/>
        </p:nvGrpSpPr>
        <p:grpSpPr>
          <a:xfrm>
            <a:off x="8321037" y="5047486"/>
            <a:ext cx="338455" cy="55244"/>
            <a:chOff x="8321037" y="5047486"/>
            <a:chExt cx="338455" cy="55244"/>
          </a:xfrm>
        </p:grpSpPr>
        <p:pic>
          <p:nvPicPr>
            <p:cNvPr id="1311" name="object 1311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8577069" y="5047486"/>
              <a:ext cx="82295" cy="45719"/>
            </a:xfrm>
            <a:prstGeom prst="rect">
              <a:avLst/>
            </a:prstGeom>
          </p:spPr>
        </p:pic>
        <p:pic>
          <p:nvPicPr>
            <p:cNvPr id="1312" name="object 1312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8321037" y="5047486"/>
              <a:ext cx="246887" cy="45719"/>
            </a:xfrm>
            <a:prstGeom prst="rect">
              <a:avLst/>
            </a:prstGeom>
          </p:spPr>
        </p:pic>
        <p:sp>
          <p:nvSpPr>
            <p:cNvPr id="1313" name="object 1313"/>
            <p:cNvSpPr/>
            <p:nvPr/>
          </p:nvSpPr>
          <p:spPr>
            <a:xfrm>
              <a:off x="8622789" y="5088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8385045" y="5097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8421621" y="5097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16" name="object 1316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2322575" y="5065774"/>
            <a:ext cx="329183" cy="54863"/>
          </a:xfrm>
          <a:prstGeom prst="rect">
            <a:avLst/>
          </a:prstGeom>
        </p:spPr>
      </p:pic>
      <p:sp>
        <p:nvSpPr>
          <p:cNvPr id="1317" name="object 1317"/>
          <p:cNvSpPr/>
          <p:nvPr/>
        </p:nvSpPr>
        <p:spPr>
          <a:xfrm>
            <a:off x="8412477" y="51069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object 1318"/>
          <p:cNvSpPr/>
          <p:nvPr/>
        </p:nvSpPr>
        <p:spPr>
          <a:xfrm>
            <a:off x="8476485" y="51069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9" name="object 1319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2487167" y="5111494"/>
            <a:ext cx="109728" cy="9144"/>
          </a:xfrm>
          <a:prstGeom prst="rect">
            <a:avLst/>
          </a:prstGeom>
        </p:spPr>
      </p:pic>
      <p:sp>
        <p:nvSpPr>
          <p:cNvPr id="1320" name="object 1320"/>
          <p:cNvSpPr/>
          <p:nvPr/>
        </p:nvSpPr>
        <p:spPr>
          <a:xfrm>
            <a:off x="2331719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" name="object 1321"/>
          <p:cNvSpPr/>
          <p:nvPr/>
        </p:nvSpPr>
        <p:spPr>
          <a:xfrm>
            <a:off x="2423159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" name="object 1322"/>
          <p:cNvSpPr/>
          <p:nvPr/>
        </p:nvSpPr>
        <p:spPr>
          <a:xfrm>
            <a:off x="2478023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2542031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8421621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8622789" y="5125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8193021" y="520750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27" name="object 1327"/>
          <p:cNvGrpSpPr/>
          <p:nvPr/>
        </p:nvGrpSpPr>
        <p:grpSpPr>
          <a:xfrm>
            <a:off x="8284461" y="5422390"/>
            <a:ext cx="375285" cy="64135"/>
            <a:chOff x="8284461" y="5422390"/>
            <a:chExt cx="375285" cy="64135"/>
          </a:xfrm>
        </p:grpSpPr>
        <p:pic>
          <p:nvPicPr>
            <p:cNvPr id="1328" name="object 1328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8284461" y="5422390"/>
              <a:ext cx="374903" cy="64008"/>
            </a:xfrm>
            <a:prstGeom prst="rect">
              <a:avLst/>
            </a:prstGeom>
          </p:spPr>
        </p:pic>
        <p:sp>
          <p:nvSpPr>
            <p:cNvPr id="1329" name="object 1329"/>
            <p:cNvSpPr/>
            <p:nvPr/>
          </p:nvSpPr>
          <p:spPr>
            <a:xfrm>
              <a:off x="8595357" y="54818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0" name="object 1330"/>
          <p:cNvGrpSpPr/>
          <p:nvPr/>
        </p:nvGrpSpPr>
        <p:grpSpPr>
          <a:xfrm>
            <a:off x="8229597" y="5477254"/>
            <a:ext cx="421005" cy="119380"/>
            <a:chOff x="8229597" y="5477254"/>
            <a:chExt cx="421005" cy="119380"/>
          </a:xfrm>
        </p:grpSpPr>
        <p:sp>
          <p:nvSpPr>
            <p:cNvPr id="1331" name="object 1331"/>
            <p:cNvSpPr/>
            <p:nvPr/>
          </p:nvSpPr>
          <p:spPr>
            <a:xfrm>
              <a:off x="8229597" y="55001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8238741" y="55275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3" name="object 1333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8275317" y="5477254"/>
              <a:ext cx="374904" cy="118871"/>
            </a:xfrm>
            <a:prstGeom prst="rect">
              <a:avLst/>
            </a:prstGeom>
          </p:spPr>
        </p:pic>
        <p:sp>
          <p:nvSpPr>
            <p:cNvPr id="1334" name="object 1334"/>
            <p:cNvSpPr/>
            <p:nvPr/>
          </p:nvSpPr>
          <p:spPr>
            <a:xfrm>
              <a:off x="8257029" y="55458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5" name="object 1335"/>
          <p:cNvGrpSpPr/>
          <p:nvPr/>
        </p:nvGrpSpPr>
        <p:grpSpPr>
          <a:xfrm>
            <a:off x="2377439" y="5559550"/>
            <a:ext cx="27940" cy="9525"/>
            <a:chOff x="2377439" y="5559550"/>
            <a:chExt cx="27940" cy="9525"/>
          </a:xfrm>
        </p:grpSpPr>
        <p:sp>
          <p:nvSpPr>
            <p:cNvPr id="1336" name="object 1336"/>
            <p:cNvSpPr/>
            <p:nvPr/>
          </p:nvSpPr>
          <p:spPr>
            <a:xfrm>
              <a:off x="2377439" y="5564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2395727" y="55641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8" name="object 1338"/>
          <p:cNvSpPr/>
          <p:nvPr/>
        </p:nvSpPr>
        <p:spPr>
          <a:xfrm>
            <a:off x="2523743" y="55641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39" name="object 133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2706623" y="5038342"/>
            <a:ext cx="5522974" cy="1088135"/>
          </a:xfrm>
          <a:prstGeom prst="rect">
            <a:avLst/>
          </a:prstGeom>
        </p:spPr>
      </p:pic>
      <p:sp>
        <p:nvSpPr>
          <p:cNvPr id="1340" name="object 1340"/>
          <p:cNvSpPr/>
          <p:nvPr/>
        </p:nvSpPr>
        <p:spPr>
          <a:xfrm>
            <a:off x="2377439" y="55732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1" name="object 1341"/>
          <p:cNvGrpSpPr/>
          <p:nvPr/>
        </p:nvGrpSpPr>
        <p:grpSpPr>
          <a:xfrm>
            <a:off x="8348469" y="5577838"/>
            <a:ext cx="27940" cy="18415"/>
            <a:chOff x="8348469" y="5577838"/>
            <a:chExt cx="27940" cy="18415"/>
          </a:xfrm>
        </p:grpSpPr>
        <p:sp>
          <p:nvSpPr>
            <p:cNvPr id="1342" name="object 1342"/>
            <p:cNvSpPr/>
            <p:nvPr/>
          </p:nvSpPr>
          <p:spPr>
            <a:xfrm>
              <a:off x="8348469" y="55824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8366757" y="55915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4" name="object 1344"/>
          <p:cNvSpPr/>
          <p:nvPr/>
        </p:nvSpPr>
        <p:spPr>
          <a:xfrm>
            <a:off x="8467341" y="5600698"/>
            <a:ext cx="55244" cy="0"/>
          </a:xfrm>
          <a:custGeom>
            <a:avLst/>
            <a:gdLst/>
            <a:ahLst/>
            <a:cxnLst/>
            <a:rect l="l" t="t" r="r" b="b"/>
            <a:pathLst>
              <a:path w="55245">
                <a:moveTo>
                  <a:pt x="0" y="0"/>
                </a:moveTo>
                <a:lnTo>
                  <a:pt x="9144" y="0"/>
                </a:lnTo>
              </a:path>
              <a:path w="55245">
                <a:moveTo>
                  <a:pt x="45720" y="0"/>
                </a:moveTo>
                <a:lnTo>
                  <a:pt x="5486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5" name="object 1345"/>
          <p:cNvGrpSpPr/>
          <p:nvPr/>
        </p:nvGrpSpPr>
        <p:grpSpPr>
          <a:xfrm>
            <a:off x="2368295" y="5568694"/>
            <a:ext cx="283845" cy="137160"/>
            <a:chOff x="2368295" y="5568694"/>
            <a:chExt cx="283845" cy="137160"/>
          </a:xfrm>
        </p:grpSpPr>
        <p:pic>
          <p:nvPicPr>
            <p:cNvPr id="1346" name="object 1346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2368295" y="5568694"/>
              <a:ext cx="237743" cy="109727"/>
            </a:xfrm>
            <a:prstGeom prst="rect">
              <a:avLst/>
            </a:prstGeom>
          </p:spPr>
        </p:pic>
        <p:sp>
          <p:nvSpPr>
            <p:cNvPr id="1347" name="object 1347"/>
            <p:cNvSpPr/>
            <p:nvPr/>
          </p:nvSpPr>
          <p:spPr>
            <a:xfrm>
              <a:off x="2642615" y="56738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A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2414015" y="56829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2496311" y="5682994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4">
                  <a:moveTo>
                    <a:pt x="0" y="0"/>
                  </a:moveTo>
                  <a:lnTo>
                    <a:pt x="27432" y="0"/>
                  </a:lnTo>
                </a:path>
                <a:path w="55244">
                  <a:moveTo>
                    <a:pt x="45720" y="0"/>
                  </a:moveTo>
                  <a:lnTo>
                    <a:pt x="5486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2377439" y="56921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2560319" y="56921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2395727" y="57012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2450591" y="57012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4" name="object 1354"/>
          <p:cNvGrpSpPr/>
          <p:nvPr/>
        </p:nvGrpSpPr>
        <p:grpSpPr>
          <a:xfrm>
            <a:off x="2212847" y="5852158"/>
            <a:ext cx="9525" cy="27940"/>
            <a:chOff x="2212847" y="5852158"/>
            <a:chExt cx="9525" cy="27940"/>
          </a:xfrm>
        </p:grpSpPr>
        <p:sp>
          <p:nvSpPr>
            <p:cNvPr id="1355" name="object 1355"/>
            <p:cNvSpPr/>
            <p:nvPr/>
          </p:nvSpPr>
          <p:spPr>
            <a:xfrm>
              <a:off x="2212847" y="58567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A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2212847" y="58658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A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2212847" y="58750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8" name="object 1358"/>
          <p:cNvGrpSpPr/>
          <p:nvPr/>
        </p:nvGrpSpPr>
        <p:grpSpPr>
          <a:xfrm>
            <a:off x="8165589" y="6117333"/>
            <a:ext cx="18415" cy="18415"/>
            <a:chOff x="8165589" y="6117333"/>
            <a:chExt cx="18415" cy="18415"/>
          </a:xfrm>
        </p:grpSpPr>
        <p:sp>
          <p:nvSpPr>
            <p:cNvPr id="1359" name="object 1359"/>
            <p:cNvSpPr/>
            <p:nvPr/>
          </p:nvSpPr>
          <p:spPr>
            <a:xfrm>
              <a:off x="8165589" y="61219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8174733" y="61310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E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1" name="object 1361"/>
          <p:cNvGrpSpPr/>
          <p:nvPr/>
        </p:nvGrpSpPr>
        <p:grpSpPr>
          <a:xfrm>
            <a:off x="2450591" y="6135622"/>
            <a:ext cx="55244" cy="18415"/>
            <a:chOff x="2450591" y="6135622"/>
            <a:chExt cx="55244" cy="18415"/>
          </a:xfrm>
        </p:grpSpPr>
        <p:sp>
          <p:nvSpPr>
            <p:cNvPr id="1362" name="object 1362"/>
            <p:cNvSpPr/>
            <p:nvPr/>
          </p:nvSpPr>
          <p:spPr>
            <a:xfrm>
              <a:off x="2450591" y="61401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2478023" y="61401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2450591" y="6149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2468879" y="6149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2496311" y="61493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7" name="object 1367"/>
          <p:cNvSpPr/>
          <p:nvPr/>
        </p:nvSpPr>
        <p:spPr>
          <a:xfrm>
            <a:off x="2560319" y="614933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68" name="object 1368"/>
          <p:cNvGrpSpPr/>
          <p:nvPr/>
        </p:nvGrpSpPr>
        <p:grpSpPr>
          <a:xfrm>
            <a:off x="2450591" y="6163054"/>
            <a:ext cx="73660" cy="9525"/>
            <a:chOff x="2450591" y="6163054"/>
            <a:chExt cx="73660" cy="9525"/>
          </a:xfrm>
        </p:grpSpPr>
        <p:sp>
          <p:nvSpPr>
            <p:cNvPr id="1369" name="object 1369"/>
            <p:cNvSpPr/>
            <p:nvPr/>
          </p:nvSpPr>
          <p:spPr>
            <a:xfrm>
              <a:off x="2450591" y="61676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2487167" y="61676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2514599" y="61676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72" name="object 1372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247885" y="6135622"/>
            <a:ext cx="411480" cy="45720"/>
          </a:xfrm>
          <a:prstGeom prst="rect">
            <a:avLst/>
          </a:prstGeom>
        </p:spPr>
      </p:pic>
      <p:pic>
        <p:nvPicPr>
          <p:cNvPr id="1373" name="object 1373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2715767" y="6126477"/>
            <a:ext cx="5486398" cy="100584"/>
          </a:xfrm>
          <a:prstGeom prst="rect">
            <a:avLst/>
          </a:prstGeom>
        </p:spPr>
      </p:pic>
      <p:pic>
        <p:nvPicPr>
          <p:cNvPr id="1374" name="object 1374"/>
          <p:cNvPicPr/>
          <p:nvPr/>
        </p:nvPicPr>
        <p:blipFill>
          <a:blip r:embed="rId225" cstate="print"/>
          <a:stretch>
            <a:fillRect/>
          </a:stretch>
        </p:blipFill>
        <p:spPr>
          <a:xfrm>
            <a:off x="8266173" y="6172198"/>
            <a:ext cx="393191" cy="27432"/>
          </a:xfrm>
          <a:prstGeom prst="rect">
            <a:avLst/>
          </a:prstGeom>
        </p:spPr>
      </p:pic>
      <p:pic>
        <p:nvPicPr>
          <p:cNvPr id="1375" name="object 1375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2423159" y="6153910"/>
            <a:ext cx="173735" cy="82295"/>
          </a:xfrm>
          <a:prstGeom prst="rect">
            <a:avLst/>
          </a:prstGeom>
        </p:spPr>
      </p:pic>
      <p:pic>
        <p:nvPicPr>
          <p:cNvPr id="1376" name="object 1376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8275317" y="6199630"/>
            <a:ext cx="256032" cy="18288"/>
          </a:xfrm>
          <a:prstGeom prst="rect">
            <a:avLst/>
          </a:prstGeom>
        </p:spPr>
      </p:pic>
      <p:pic>
        <p:nvPicPr>
          <p:cNvPr id="1377" name="object 1377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2862071" y="6217918"/>
            <a:ext cx="292608" cy="9144"/>
          </a:xfrm>
          <a:prstGeom prst="rect">
            <a:avLst/>
          </a:prstGeom>
        </p:spPr>
      </p:pic>
      <p:grpSp>
        <p:nvGrpSpPr>
          <p:cNvPr id="1378" name="object 1378"/>
          <p:cNvGrpSpPr/>
          <p:nvPr/>
        </p:nvGrpSpPr>
        <p:grpSpPr>
          <a:xfrm>
            <a:off x="3721606" y="6217918"/>
            <a:ext cx="91440" cy="9525"/>
            <a:chOff x="3721606" y="6217918"/>
            <a:chExt cx="91440" cy="9525"/>
          </a:xfrm>
        </p:grpSpPr>
        <p:pic>
          <p:nvPicPr>
            <p:cNvPr id="1379" name="object 1379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3721606" y="6217918"/>
              <a:ext cx="73151" cy="9144"/>
            </a:xfrm>
            <a:prstGeom prst="rect">
              <a:avLst/>
            </a:prstGeom>
          </p:spPr>
        </p:pic>
        <p:sp>
          <p:nvSpPr>
            <p:cNvPr id="1380" name="object 1380"/>
            <p:cNvSpPr/>
            <p:nvPr/>
          </p:nvSpPr>
          <p:spPr>
            <a:xfrm>
              <a:off x="3803903" y="6222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FA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81" name="object 1381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3227831" y="6217918"/>
            <a:ext cx="420623" cy="18287"/>
          </a:xfrm>
          <a:prstGeom prst="rect">
            <a:avLst/>
          </a:prstGeom>
        </p:spPr>
      </p:pic>
      <p:grpSp>
        <p:nvGrpSpPr>
          <p:cNvPr id="1382" name="object 1382"/>
          <p:cNvGrpSpPr/>
          <p:nvPr/>
        </p:nvGrpSpPr>
        <p:grpSpPr>
          <a:xfrm>
            <a:off x="3822191" y="6217918"/>
            <a:ext cx="109855" cy="9525"/>
            <a:chOff x="3822191" y="6217918"/>
            <a:chExt cx="109855" cy="9525"/>
          </a:xfrm>
        </p:grpSpPr>
        <p:sp>
          <p:nvSpPr>
            <p:cNvPr id="1383" name="object 1383"/>
            <p:cNvSpPr/>
            <p:nvPr/>
          </p:nvSpPr>
          <p:spPr>
            <a:xfrm>
              <a:off x="3822191" y="6222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E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3849622" y="6222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F5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5" name="object 1385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3867910" y="6217918"/>
              <a:ext cx="64008" cy="9144"/>
            </a:xfrm>
            <a:prstGeom prst="rect">
              <a:avLst/>
            </a:prstGeom>
          </p:spPr>
        </p:pic>
      </p:grpSp>
      <p:pic>
        <p:nvPicPr>
          <p:cNvPr id="1386" name="object 1386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8558781" y="6190486"/>
            <a:ext cx="73152" cy="54863"/>
          </a:xfrm>
          <a:prstGeom prst="rect">
            <a:avLst/>
          </a:prstGeom>
        </p:spPr>
      </p:pic>
      <p:grpSp>
        <p:nvGrpSpPr>
          <p:cNvPr id="1387" name="object 1387"/>
          <p:cNvGrpSpPr/>
          <p:nvPr/>
        </p:nvGrpSpPr>
        <p:grpSpPr>
          <a:xfrm>
            <a:off x="4224526" y="6217918"/>
            <a:ext cx="3914140" cy="18415"/>
            <a:chOff x="4224526" y="6217918"/>
            <a:chExt cx="3914140" cy="18415"/>
          </a:xfrm>
        </p:grpSpPr>
        <p:pic>
          <p:nvPicPr>
            <p:cNvPr id="1388" name="object 1388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6867141" y="6217918"/>
              <a:ext cx="1271015" cy="9144"/>
            </a:xfrm>
            <a:prstGeom prst="rect">
              <a:avLst/>
            </a:prstGeom>
          </p:spPr>
        </p:pic>
        <p:sp>
          <p:nvSpPr>
            <p:cNvPr id="1389" name="object 1389"/>
            <p:cNvSpPr/>
            <p:nvPr/>
          </p:nvSpPr>
          <p:spPr>
            <a:xfrm>
              <a:off x="7872981" y="62224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D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0" name="object 1390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4224526" y="6217918"/>
              <a:ext cx="2633471" cy="18287"/>
            </a:xfrm>
            <a:prstGeom prst="rect">
              <a:avLst/>
            </a:prstGeom>
          </p:spPr>
        </p:pic>
      </p:grpSp>
      <p:pic>
        <p:nvPicPr>
          <p:cNvPr id="1391" name="object 1391"/>
          <p:cNvPicPr/>
          <p:nvPr/>
        </p:nvPicPr>
        <p:blipFill>
          <a:blip r:embed="rId235" cstate="print"/>
          <a:stretch>
            <a:fillRect/>
          </a:stretch>
        </p:blipFill>
        <p:spPr>
          <a:xfrm>
            <a:off x="8247885" y="6208774"/>
            <a:ext cx="301751" cy="36575"/>
          </a:xfrm>
          <a:prstGeom prst="rect">
            <a:avLst/>
          </a:prstGeom>
        </p:spPr>
      </p:pic>
      <p:grpSp>
        <p:nvGrpSpPr>
          <p:cNvPr id="1392" name="object 1392"/>
          <p:cNvGrpSpPr/>
          <p:nvPr/>
        </p:nvGrpSpPr>
        <p:grpSpPr>
          <a:xfrm>
            <a:off x="2743199" y="6217918"/>
            <a:ext cx="283845" cy="27940"/>
            <a:chOff x="2743199" y="6217918"/>
            <a:chExt cx="283845" cy="27940"/>
          </a:xfrm>
        </p:grpSpPr>
        <p:pic>
          <p:nvPicPr>
            <p:cNvPr id="1393" name="object 1393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2743199" y="6217918"/>
              <a:ext cx="109727" cy="18287"/>
            </a:xfrm>
            <a:prstGeom prst="rect">
              <a:avLst/>
            </a:prstGeom>
          </p:spPr>
        </p:pic>
        <p:pic>
          <p:nvPicPr>
            <p:cNvPr id="1394" name="object 1394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2871215" y="6227061"/>
              <a:ext cx="155448" cy="18288"/>
            </a:xfrm>
            <a:prstGeom prst="rect">
              <a:avLst/>
            </a:prstGeom>
          </p:spPr>
        </p:pic>
      </p:grpSp>
      <p:grpSp>
        <p:nvGrpSpPr>
          <p:cNvPr id="1395" name="object 1395"/>
          <p:cNvGrpSpPr/>
          <p:nvPr/>
        </p:nvGrpSpPr>
        <p:grpSpPr>
          <a:xfrm>
            <a:off x="3803903" y="6217918"/>
            <a:ext cx="274320" cy="27940"/>
            <a:chOff x="3803903" y="6217918"/>
            <a:chExt cx="274320" cy="27940"/>
          </a:xfrm>
        </p:grpSpPr>
        <p:pic>
          <p:nvPicPr>
            <p:cNvPr id="1396" name="object 1396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3803903" y="6217918"/>
              <a:ext cx="274319" cy="27431"/>
            </a:xfrm>
            <a:prstGeom prst="rect">
              <a:avLst/>
            </a:prstGeom>
          </p:spPr>
        </p:pic>
        <p:sp>
          <p:nvSpPr>
            <p:cNvPr id="1397" name="object 1397"/>
            <p:cNvSpPr/>
            <p:nvPr/>
          </p:nvSpPr>
          <p:spPr>
            <a:xfrm>
              <a:off x="3849622" y="62316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9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3895343" y="62316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FA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99" name="object 1399"/>
          <p:cNvSpPr/>
          <p:nvPr/>
        </p:nvSpPr>
        <p:spPr>
          <a:xfrm>
            <a:off x="6592822" y="6231633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>
                <a:moveTo>
                  <a:pt x="0" y="0"/>
                </a:moveTo>
                <a:lnTo>
                  <a:pt x="9144" y="0"/>
                </a:lnTo>
              </a:path>
              <a:path w="45720">
                <a:moveTo>
                  <a:pt x="18288" y="0"/>
                </a:moveTo>
                <a:lnTo>
                  <a:pt x="27432" y="0"/>
                </a:lnTo>
              </a:path>
              <a:path w="45720">
                <a:moveTo>
                  <a:pt x="36576" y="0"/>
                </a:moveTo>
                <a:lnTo>
                  <a:pt x="45720" y="0"/>
                </a:lnTo>
              </a:path>
            </a:pathLst>
          </a:custGeom>
          <a:ln w="9144">
            <a:solidFill>
              <a:srgbClr val="FEF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00" name="object 1400"/>
          <p:cNvGrpSpPr/>
          <p:nvPr/>
        </p:nvGrpSpPr>
        <p:grpSpPr>
          <a:xfrm>
            <a:off x="6821421" y="6227062"/>
            <a:ext cx="73660" cy="9525"/>
            <a:chOff x="6821421" y="6227062"/>
            <a:chExt cx="73660" cy="9525"/>
          </a:xfrm>
        </p:grpSpPr>
        <p:sp>
          <p:nvSpPr>
            <p:cNvPr id="1401" name="object 1401"/>
            <p:cNvSpPr/>
            <p:nvPr/>
          </p:nvSpPr>
          <p:spPr>
            <a:xfrm>
              <a:off x="6821421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6848853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8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6885429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D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4" name="object 1404"/>
          <p:cNvGrpSpPr/>
          <p:nvPr/>
        </p:nvGrpSpPr>
        <p:grpSpPr>
          <a:xfrm>
            <a:off x="7799830" y="6227062"/>
            <a:ext cx="27940" cy="9525"/>
            <a:chOff x="7799830" y="6227062"/>
            <a:chExt cx="27940" cy="9525"/>
          </a:xfrm>
        </p:grpSpPr>
        <p:sp>
          <p:nvSpPr>
            <p:cNvPr id="1405" name="object 1405"/>
            <p:cNvSpPr/>
            <p:nvPr/>
          </p:nvSpPr>
          <p:spPr>
            <a:xfrm>
              <a:off x="7799830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E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7818118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9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7" name="object 1407"/>
          <p:cNvGrpSpPr/>
          <p:nvPr/>
        </p:nvGrpSpPr>
        <p:grpSpPr>
          <a:xfrm>
            <a:off x="7872981" y="6227062"/>
            <a:ext cx="27940" cy="9525"/>
            <a:chOff x="7872981" y="6227062"/>
            <a:chExt cx="27940" cy="9525"/>
          </a:xfrm>
        </p:grpSpPr>
        <p:sp>
          <p:nvSpPr>
            <p:cNvPr id="1408" name="object 1408"/>
            <p:cNvSpPr/>
            <p:nvPr/>
          </p:nvSpPr>
          <p:spPr>
            <a:xfrm>
              <a:off x="7872981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7891269" y="62316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E6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0" name="object 1410"/>
          <p:cNvSpPr/>
          <p:nvPr/>
        </p:nvSpPr>
        <p:spPr>
          <a:xfrm>
            <a:off x="8229597" y="623163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0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1" name="object 1411"/>
          <p:cNvSpPr/>
          <p:nvPr/>
        </p:nvSpPr>
        <p:spPr>
          <a:xfrm>
            <a:off x="2926079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F7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2" name="object 1412"/>
          <p:cNvSpPr/>
          <p:nvPr/>
        </p:nvSpPr>
        <p:spPr>
          <a:xfrm>
            <a:off x="2990087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6F7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3" name="object 1413"/>
          <p:cNvSpPr/>
          <p:nvPr/>
        </p:nvSpPr>
        <p:spPr>
          <a:xfrm>
            <a:off x="3072383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9F9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14" name="object 1414"/>
          <p:cNvPicPr/>
          <p:nvPr/>
        </p:nvPicPr>
        <p:blipFill>
          <a:blip r:embed="rId239" cstate="print"/>
          <a:stretch>
            <a:fillRect/>
          </a:stretch>
        </p:blipFill>
        <p:spPr>
          <a:xfrm>
            <a:off x="6903718" y="6227062"/>
            <a:ext cx="82295" cy="18288"/>
          </a:xfrm>
          <a:prstGeom prst="rect">
            <a:avLst/>
          </a:prstGeom>
        </p:spPr>
      </p:pic>
      <p:grpSp>
        <p:nvGrpSpPr>
          <p:cNvPr id="1415" name="object 1415"/>
          <p:cNvGrpSpPr/>
          <p:nvPr/>
        </p:nvGrpSpPr>
        <p:grpSpPr>
          <a:xfrm>
            <a:off x="4800598" y="6236206"/>
            <a:ext cx="1280160" cy="18415"/>
            <a:chOff x="4800598" y="6236206"/>
            <a:chExt cx="1280160" cy="18415"/>
          </a:xfrm>
        </p:grpSpPr>
        <p:pic>
          <p:nvPicPr>
            <p:cNvPr id="1416" name="object 1416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4937758" y="6236206"/>
              <a:ext cx="1014983" cy="18288"/>
            </a:xfrm>
            <a:prstGeom prst="rect">
              <a:avLst/>
            </a:prstGeom>
          </p:spPr>
        </p:pic>
        <p:sp>
          <p:nvSpPr>
            <p:cNvPr id="1417" name="object 1417"/>
            <p:cNvSpPr/>
            <p:nvPr/>
          </p:nvSpPr>
          <p:spPr>
            <a:xfrm>
              <a:off x="5971030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8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8" name="object 1418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4800598" y="6236206"/>
              <a:ext cx="118871" cy="18288"/>
            </a:xfrm>
            <a:prstGeom prst="rect">
              <a:avLst/>
            </a:prstGeom>
          </p:spPr>
        </p:pic>
        <p:sp>
          <p:nvSpPr>
            <p:cNvPr id="1419" name="object 1419"/>
            <p:cNvSpPr/>
            <p:nvPr/>
          </p:nvSpPr>
          <p:spPr>
            <a:xfrm>
              <a:off x="6007606" y="6240778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FE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0" name="object 1420"/>
          <p:cNvGrpSpPr/>
          <p:nvPr/>
        </p:nvGrpSpPr>
        <p:grpSpPr>
          <a:xfrm>
            <a:off x="6812277" y="6236206"/>
            <a:ext cx="55244" cy="9525"/>
            <a:chOff x="6812277" y="6236206"/>
            <a:chExt cx="55244" cy="9525"/>
          </a:xfrm>
        </p:grpSpPr>
        <p:sp>
          <p:nvSpPr>
            <p:cNvPr id="1421" name="object 1421"/>
            <p:cNvSpPr/>
            <p:nvPr/>
          </p:nvSpPr>
          <p:spPr>
            <a:xfrm>
              <a:off x="6812277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ED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6857998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A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23" name="object 1423"/>
          <p:cNvPicPr/>
          <p:nvPr/>
        </p:nvPicPr>
        <p:blipFill>
          <a:blip r:embed="rId242" cstate="print"/>
          <a:stretch>
            <a:fillRect/>
          </a:stretch>
        </p:blipFill>
        <p:spPr>
          <a:xfrm>
            <a:off x="2432303" y="6208774"/>
            <a:ext cx="219455" cy="64007"/>
          </a:xfrm>
          <a:prstGeom prst="rect">
            <a:avLst/>
          </a:prstGeom>
        </p:spPr>
      </p:pic>
      <p:grpSp>
        <p:nvGrpSpPr>
          <p:cNvPr id="1424" name="object 1424"/>
          <p:cNvGrpSpPr/>
          <p:nvPr/>
        </p:nvGrpSpPr>
        <p:grpSpPr>
          <a:xfrm>
            <a:off x="7808973" y="6236206"/>
            <a:ext cx="36830" cy="9525"/>
            <a:chOff x="7808973" y="6236206"/>
            <a:chExt cx="36830" cy="9525"/>
          </a:xfrm>
        </p:grpSpPr>
        <p:sp>
          <p:nvSpPr>
            <p:cNvPr id="1425" name="object 1425"/>
            <p:cNvSpPr/>
            <p:nvPr/>
          </p:nvSpPr>
          <p:spPr>
            <a:xfrm>
              <a:off x="7808973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E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7836405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E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7" name="object 1427"/>
          <p:cNvGrpSpPr/>
          <p:nvPr/>
        </p:nvGrpSpPr>
        <p:grpSpPr>
          <a:xfrm>
            <a:off x="7973566" y="6236206"/>
            <a:ext cx="36830" cy="9525"/>
            <a:chOff x="7973566" y="6236206"/>
            <a:chExt cx="36830" cy="9525"/>
          </a:xfrm>
        </p:grpSpPr>
        <p:sp>
          <p:nvSpPr>
            <p:cNvPr id="1428" name="object 1428"/>
            <p:cNvSpPr/>
            <p:nvPr/>
          </p:nvSpPr>
          <p:spPr>
            <a:xfrm>
              <a:off x="7973566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9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8000998" y="62407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7EB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0" name="object 1430"/>
          <p:cNvSpPr/>
          <p:nvPr/>
        </p:nvSpPr>
        <p:spPr>
          <a:xfrm>
            <a:off x="8357613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8439909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8494773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8650221" y="62407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3072383" y="62499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F7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5" name="object 1435"/>
          <p:cNvPicPr/>
          <p:nvPr/>
        </p:nvPicPr>
        <p:blipFill>
          <a:blip r:embed="rId243" cstate="print"/>
          <a:stretch>
            <a:fillRect/>
          </a:stretch>
        </p:blipFill>
        <p:spPr>
          <a:xfrm>
            <a:off x="6300214" y="6236206"/>
            <a:ext cx="210311" cy="27432"/>
          </a:xfrm>
          <a:prstGeom prst="rect">
            <a:avLst/>
          </a:prstGeom>
        </p:spPr>
      </p:pic>
      <p:pic>
        <p:nvPicPr>
          <p:cNvPr id="1436" name="object 1436"/>
          <p:cNvPicPr/>
          <p:nvPr/>
        </p:nvPicPr>
        <p:blipFill>
          <a:blip r:embed="rId244" cstate="print"/>
          <a:stretch>
            <a:fillRect/>
          </a:stretch>
        </p:blipFill>
        <p:spPr>
          <a:xfrm>
            <a:off x="3364991" y="6227062"/>
            <a:ext cx="201167" cy="45720"/>
          </a:xfrm>
          <a:prstGeom prst="rect">
            <a:avLst/>
          </a:prstGeom>
        </p:spPr>
      </p:pic>
      <p:pic>
        <p:nvPicPr>
          <p:cNvPr id="1437" name="object 1437"/>
          <p:cNvPicPr/>
          <p:nvPr/>
        </p:nvPicPr>
        <p:blipFill>
          <a:blip r:embed="rId245" cstate="print"/>
          <a:stretch>
            <a:fillRect/>
          </a:stretch>
        </p:blipFill>
        <p:spPr>
          <a:xfrm>
            <a:off x="4306822" y="6236206"/>
            <a:ext cx="265176" cy="36576"/>
          </a:xfrm>
          <a:prstGeom prst="rect">
            <a:avLst/>
          </a:prstGeom>
        </p:spPr>
      </p:pic>
      <p:pic>
        <p:nvPicPr>
          <p:cNvPr id="1438" name="object 1438"/>
          <p:cNvPicPr/>
          <p:nvPr/>
        </p:nvPicPr>
        <p:blipFill>
          <a:blip r:embed="rId246" cstate="print"/>
          <a:stretch>
            <a:fillRect/>
          </a:stretch>
        </p:blipFill>
        <p:spPr>
          <a:xfrm>
            <a:off x="8421621" y="6245350"/>
            <a:ext cx="18288" cy="9144"/>
          </a:xfrm>
          <a:prstGeom prst="rect">
            <a:avLst/>
          </a:prstGeom>
        </p:spPr>
      </p:pic>
      <p:sp>
        <p:nvSpPr>
          <p:cNvPr id="1439" name="object 1439"/>
          <p:cNvSpPr/>
          <p:nvPr/>
        </p:nvSpPr>
        <p:spPr>
          <a:xfrm>
            <a:off x="8503917" y="624992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40" name="object 1440"/>
          <p:cNvGrpSpPr/>
          <p:nvPr/>
        </p:nvGrpSpPr>
        <p:grpSpPr>
          <a:xfrm>
            <a:off x="8622789" y="6245350"/>
            <a:ext cx="36830" cy="9525"/>
            <a:chOff x="8622789" y="6245350"/>
            <a:chExt cx="36830" cy="9525"/>
          </a:xfrm>
        </p:grpSpPr>
        <p:sp>
          <p:nvSpPr>
            <p:cNvPr id="1441" name="object 1441"/>
            <p:cNvSpPr/>
            <p:nvPr/>
          </p:nvSpPr>
          <p:spPr>
            <a:xfrm>
              <a:off x="8622789" y="62499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8650221" y="62499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3" name="object 1443"/>
          <p:cNvPicPr/>
          <p:nvPr/>
        </p:nvPicPr>
        <p:blipFill>
          <a:blip r:embed="rId247" cstate="print"/>
          <a:stretch>
            <a:fillRect/>
          </a:stretch>
        </p:blipFill>
        <p:spPr>
          <a:xfrm>
            <a:off x="5303518" y="6245350"/>
            <a:ext cx="201167" cy="18288"/>
          </a:xfrm>
          <a:prstGeom prst="rect">
            <a:avLst/>
          </a:prstGeom>
        </p:spPr>
      </p:pic>
      <p:pic>
        <p:nvPicPr>
          <p:cNvPr id="1444" name="object 1444"/>
          <p:cNvPicPr/>
          <p:nvPr/>
        </p:nvPicPr>
        <p:blipFill>
          <a:blip r:embed="rId248" cstate="print"/>
          <a:stretch>
            <a:fillRect/>
          </a:stretch>
        </p:blipFill>
        <p:spPr>
          <a:xfrm>
            <a:off x="7296909" y="6227062"/>
            <a:ext cx="210311" cy="45720"/>
          </a:xfrm>
          <a:prstGeom prst="rect">
            <a:avLst/>
          </a:prstGeom>
        </p:spPr>
      </p:pic>
      <p:sp>
        <p:nvSpPr>
          <p:cNvPr id="1445" name="object 1445"/>
          <p:cNvSpPr/>
          <p:nvPr/>
        </p:nvSpPr>
        <p:spPr>
          <a:xfrm>
            <a:off x="7754109" y="62590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B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7827261" y="62590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4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7909557" y="62590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BF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48" name="object 1448"/>
          <p:cNvPicPr/>
          <p:nvPr/>
        </p:nvPicPr>
        <p:blipFill>
          <a:blip r:embed="rId249" cstate="print"/>
          <a:stretch>
            <a:fillRect/>
          </a:stretch>
        </p:blipFill>
        <p:spPr>
          <a:xfrm>
            <a:off x="5797294" y="6245350"/>
            <a:ext cx="210312" cy="36576"/>
          </a:xfrm>
          <a:prstGeom prst="rect">
            <a:avLst/>
          </a:prstGeom>
        </p:spPr>
      </p:pic>
      <p:sp>
        <p:nvSpPr>
          <p:cNvPr id="1449" name="object 1449"/>
          <p:cNvSpPr/>
          <p:nvPr/>
        </p:nvSpPr>
        <p:spPr>
          <a:xfrm>
            <a:off x="8394189" y="62590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8449053" y="625906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2441447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2514599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8E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2596895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3063239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CEB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55" name="object 1455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4846318" y="6245350"/>
            <a:ext cx="164591" cy="36576"/>
          </a:xfrm>
          <a:prstGeom prst="rect">
            <a:avLst/>
          </a:prstGeom>
        </p:spPr>
      </p:pic>
      <p:pic>
        <p:nvPicPr>
          <p:cNvPr id="1456" name="object 1456"/>
          <p:cNvPicPr/>
          <p:nvPr/>
        </p:nvPicPr>
        <p:blipFill>
          <a:blip r:embed="rId251" cstate="print"/>
          <a:stretch>
            <a:fillRect/>
          </a:stretch>
        </p:blipFill>
        <p:spPr>
          <a:xfrm>
            <a:off x="3803903" y="6227062"/>
            <a:ext cx="237743" cy="73152"/>
          </a:xfrm>
          <a:prstGeom prst="rect">
            <a:avLst/>
          </a:prstGeom>
        </p:spPr>
      </p:pic>
      <p:sp>
        <p:nvSpPr>
          <p:cNvPr id="1457" name="object 1457"/>
          <p:cNvSpPr/>
          <p:nvPr/>
        </p:nvSpPr>
        <p:spPr>
          <a:xfrm>
            <a:off x="7735821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F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8339325" y="62682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5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9" name="object 1459"/>
          <p:cNvGrpSpPr/>
          <p:nvPr/>
        </p:nvGrpSpPr>
        <p:grpSpPr>
          <a:xfrm>
            <a:off x="8403333" y="6263638"/>
            <a:ext cx="45720" cy="9525"/>
            <a:chOff x="8403333" y="6263638"/>
            <a:chExt cx="45720" cy="9525"/>
          </a:xfrm>
        </p:grpSpPr>
        <p:sp>
          <p:nvSpPr>
            <p:cNvPr id="1460" name="object 1460"/>
            <p:cNvSpPr/>
            <p:nvPr/>
          </p:nvSpPr>
          <p:spPr>
            <a:xfrm>
              <a:off x="8403333" y="62682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8439909" y="62682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2" name="object 1462"/>
          <p:cNvGrpSpPr/>
          <p:nvPr/>
        </p:nvGrpSpPr>
        <p:grpSpPr>
          <a:xfrm>
            <a:off x="8558781" y="6263638"/>
            <a:ext cx="36830" cy="9525"/>
            <a:chOff x="8558781" y="6263638"/>
            <a:chExt cx="36830" cy="9525"/>
          </a:xfrm>
        </p:grpSpPr>
        <p:sp>
          <p:nvSpPr>
            <p:cNvPr id="1463" name="object 1463"/>
            <p:cNvSpPr/>
            <p:nvPr/>
          </p:nvSpPr>
          <p:spPr>
            <a:xfrm>
              <a:off x="8558781" y="62682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8586213" y="62682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65" name="object 1465"/>
          <p:cNvPicPr/>
          <p:nvPr/>
        </p:nvPicPr>
        <p:blipFill>
          <a:blip r:embed="rId252" cstate="print"/>
          <a:stretch>
            <a:fillRect/>
          </a:stretch>
        </p:blipFill>
        <p:spPr>
          <a:xfrm>
            <a:off x="2871215" y="6236206"/>
            <a:ext cx="192023" cy="82296"/>
          </a:xfrm>
          <a:prstGeom prst="rect">
            <a:avLst/>
          </a:prstGeom>
        </p:spPr>
      </p:pic>
      <p:pic>
        <p:nvPicPr>
          <p:cNvPr id="1466" name="object 1466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5312662" y="6254494"/>
            <a:ext cx="210311" cy="45720"/>
          </a:xfrm>
          <a:prstGeom prst="rect">
            <a:avLst/>
          </a:prstGeom>
        </p:spPr>
      </p:pic>
      <p:pic>
        <p:nvPicPr>
          <p:cNvPr id="1467" name="object 1467"/>
          <p:cNvPicPr/>
          <p:nvPr/>
        </p:nvPicPr>
        <p:blipFill>
          <a:blip r:embed="rId254" cstate="print"/>
          <a:stretch>
            <a:fillRect/>
          </a:stretch>
        </p:blipFill>
        <p:spPr>
          <a:xfrm>
            <a:off x="6318502" y="6245350"/>
            <a:ext cx="192023" cy="54864"/>
          </a:xfrm>
          <a:prstGeom prst="rect">
            <a:avLst/>
          </a:prstGeom>
        </p:spPr>
      </p:pic>
      <p:pic>
        <p:nvPicPr>
          <p:cNvPr id="1468" name="object 1468"/>
          <p:cNvPicPr/>
          <p:nvPr/>
        </p:nvPicPr>
        <p:blipFill>
          <a:blip r:embed="rId255" cstate="print"/>
          <a:stretch>
            <a:fillRect/>
          </a:stretch>
        </p:blipFill>
        <p:spPr>
          <a:xfrm>
            <a:off x="3364991" y="6263638"/>
            <a:ext cx="210311" cy="36576"/>
          </a:xfrm>
          <a:prstGeom prst="rect">
            <a:avLst/>
          </a:prstGeom>
        </p:spPr>
      </p:pic>
      <p:pic>
        <p:nvPicPr>
          <p:cNvPr id="1469" name="object 1469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7763254" y="6227062"/>
            <a:ext cx="246887" cy="82296"/>
          </a:xfrm>
          <a:prstGeom prst="rect">
            <a:avLst/>
          </a:prstGeom>
        </p:spPr>
      </p:pic>
      <p:pic>
        <p:nvPicPr>
          <p:cNvPr id="1470" name="object 1470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6803133" y="6236206"/>
            <a:ext cx="210312" cy="73152"/>
          </a:xfrm>
          <a:prstGeom prst="rect">
            <a:avLst/>
          </a:prstGeom>
        </p:spPr>
      </p:pic>
      <p:pic>
        <p:nvPicPr>
          <p:cNvPr id="1471" name="object 1471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4334254" y="6254494"/>
            <a:ext cx="237743" cy="54864"/>
          </a:xfrm>
          <a:prstGeom prst="rect">
            <a:avLst/>
          </a:prstGeom>
        </p:spPr>
      </p:pic>
      <p:pic>
        <p:nvPicPr>
          <p:cNvPr id="1472" name="object 1472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4809742" y="6272782"/>
            <a:ext cx="219455" cy="36576"/>
          </a:xfrm>
          <a:prstGeom prst="rect">
            <a:avLst/>
          </a:prstGeom>
        </p:spPr>
      </p:pic>
      <p:pic>
        <p:nvPicPr>
          <p:cNvPr id="1473" name="object 1473"/>
          <p:cNvPicPr/>
          <p:nvPr/>
        </p:nvPicPr>
        <p:blipFill>
          <a:blip r:embed="rId260" cstate="print"/>
          <a:stretch>
            <a:fillRect/>
          </a:stretch>
        </p:blipFill>
        <p:spPr>
          <a:xfrm>
            <a:off x="7296909" y="6254494"/>
            <a:ext cx="219455" cy="64008"/>
          </a:xfrm>
          <a:prstGeom prst="rect">
            <a:avLst/>
          </a:prstGeom>
        </p:spPr>
      </p:pic>
      <p:pic>
        <p:nvPicPr>
          <p:cNvPr id="1474" name="object 1474"/>
          <p:cNvPicPr/>
          <p:nvPr/>
        </p:nvPicPr>
        <p:blipFill>
          <a:blip r:embed="rId261" cstate="print"/>
          <a:stretch>
            <a:fillRect/>
          </a:stretch>
        </p:blipFill>
        <p:spPr>
          <a:xfrm>
            <a:off x="5797294" y="6272782"/>
            <a:ext cx="210311" cy="54864"/>
          </a:xfrm>
          <a:prstGeom prst="rect">
            <a:avLst/>
          </a:prstGeom>
        </p:spPr>
      </p:pic>
      <p:pic>
        <p:nvPicPr>
          <p:cNvPr id="1475" name="object 1475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5294374" y="6291070"/>
            <a:ext cx="219455" cy="36576"/>
          </a:xfrm>
          <a:prstGeom prst="rect">
            <a:avLst/>
          </a:prstGeom>
        </p:spPr>
      </p:pic>
      <p:pic>
        <p:nvPicPr>
          <p:cNvPr id="1476" name="object 1476"/>
          <p:cNvPicPr/>
          <p:nvPr/>
        </p:nvPicPr>
        <p:blipFill>
          <a:blip r:embed="rId263" cstate="print"/>
          <a:stretch>
            <a:fillRect/>
          </a:stretch>
        </p:blipFill>
        <p:spPr>
          <a:xfrm>
            <a:off x="4352542" y="6300214"/>
            <a:ext cx="228599" cy="27432"/>
          </a:xfrm>
          <a:prstGeom prst="rect">
            <a:avLst/>
          </a:prstGeom>
        </p:spPr>
      </p:pic>
      <p:pic>
        <p:nvPicPr>
          <p:cNvPr id="1477" name="object 1477"/>
          <p:cNvPicPr/>
          <p:nvPr/>
        </p:nvPicPr>
        <p:blipFill>
          <a:blip r:embed="rId264" cstate="print"/>
          <a:stretch>
            <a:fillRect/>
          </a:stretch>
        </p:blipFill>
        <p:spPr>
          <a:xfrm>
            <a:off x="3813047" y="6272782"/>
            <a:ext cx="228599" cy="64008"/>
          </a:xfrm>
          <a:prstGeom prst="rect">
            <a:avLst/>
          </a:prstGeom>
        </p:spPr>
      </p:pic>
      <p:sp>
        <p:nvSpPr>
          <p:cNvPr id="1478" name="object 1478"/>
          <p:cNvSpPr/>
          <p:nvPr/>
        </p:nvSpPr>
        <p:spPr>
          <a:xfrm>
            <a:off x="5074918" y="63139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EF0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79" name="object 1479"/>
          <p:cNvPicPr/>
          <p:nvPr/>
        </p:nvPicPr>
        <p:blipFill>
          <a:blip r:embed="rId265" cstate="print"/>
          <a:stretch>
            <a:fillRect/>
          </a:stretch>
        </p:blipFill>
        <p:spPr>
          <a:xfrm>
            <a:off x="7781542" y="6300214"/>
            <a:ext cx="228599" cy="18288"/>
          </a:xfrm>
          <a:prstGeom prst="rect">
            <a:avLst/>
          </a:prstGeom>
        </p:spPr>
      </p:pic>
      <p:pic>
        <p:nvPicPr>
          <p:cNvPr id="1480" name="object 1480"/>
          <p:cNvPicPr/>
          <p:nvPr/>
        </p:nvPicPr>
        <p:blipFill>
          <a:blip r:embed="rId266" cstate="print"/>
          <a:stretch>
            <a:fillRect/>
          </a:stretch>
        </p:blipFill>
        <p:spPr>
          <a:xfrm>
            <a:off x="3383278" y="6281926"/>
            <a:ext cx="201168" cy="64007"/>
          </a:xfrm>
          <a:prstGeom prst="rect">
            <a:avLst/>
          </a:prstGeom>
        </p:spPr>
      </p:pic>
      <p:pic>
        <p:nvPicPr>
          <p:cNvPr id="1481" name="object 1481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4809742" y="6291070"/>
            <a:ext cx="246887" cy="45720"/>
          </a:xfrm>
          <a:prstGeom prst="rect">
            <a:avLst/>
          </a:prstGeom>
        </p:spPr>
      </p:pic>
      <p:pic>
        <p:nvPicPr>
          <p:cNvPr id="1482" name="object 1482"/>
          <p:cNvPicPr/>
          <p:nvPr/>
        </p:nvPicPr>
        <p:blipFill>
          <a:blip r:embed="rId268" cstate="print"/>
          <a:stretch>
            <a:fillRect/>
          </a:stretch>
        </p:blipFill>
        <p:spPr>
          <a:xfrm>
            <a:off x="6318502" y="6291070"/>
            <a:ext cx="192023" cy="54863"/>
          </a:xfrm>
          <a:prstGeom prst="rect">
            <a:avLst/>
          </a:prstGeom>
        </p:spPr>
      </p:pic>
      <p:pic>
        <p:nvPicPr>
          <p:cNvPr id="1483" name="object 1483"/>
          <p:cNvPicPr/>
          <p:nvPr/>
        </p:nvPicPr>
        <p:blipFill>
          <a:blip r:embed="rId269" cstate="print"/>
          <a:stretch>
            <a:fillRect/>
          </a:stretch>
        </p:blipFill>
        <p:spPr>
          <a:xfrm>
            <a:off x="6803133" y="6291070"/>
            <a:ext cx="210312" cy="45720"/>
          </a:xfrm>
          <a:prstGeom prst="rect">
            <a:avLst/>
          </a:prstGeom>
        </p:spPr>
      </p:pic>
      <p:pic>
        <p:nvPicPr>
          <p:cNvPr id="1484" name="object 1484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7781542" y="6309358"/>
            <a:ext cx="210311" cy="18288"/>
          </a:xfrm>
          <a:prstGeom prst="rect">
            <a:avLst/>
          </a:prstGeom>
        </p:spPr>
      </p:pic>
      <p:pic>
        <p:nvPicPr>
          <p:cNvPr id="1485" name="object 1485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2971799" y="6272782"/>
            <a:ext cx="109727" cy="73151"/>
          </a:xfrm>
          <a:prstGeom prst="rect">
            <a:avLst/>
          </a:prstGeom>
        </p:spPr>
      </p:pic>
      <p:pic>
        <p:nvPicPr>
          <p:cNvPr id="1486" name="object 1486"/>
          <p:cNvPicPr/>
          <p:nvPr/>
        </p:nvPicPr>
        <p:blipFill>
          <a:blip r:embed="rId272" cstate="print"/>
          <a:stretch>
            <a:fillRect/>
          </a:stretch>
        </p:blipFill>
        <p:spPr>
          <a:xfrm>
            <a:off x="4352542" y="6309358"/>
            <a:ext cx="210311" cy="27432"/>
          </a:xfrm>
          <a:prstGeom prst="rect">
            <a:avLst/>
          </a:prstGeom>
        </p:spPr>
      </p:pic>
      <p:pic>
        <p:nvPicPr>
          <p:cNvPr id="1487" name="object 1487"/>
          <p:cNvPicPr/>
          <p:nvPr/>
        </p:nvPicPr>
        <p:blipFill>
          <a:blip r:embed="rId273" cstate="print"/>
          <a:stretch>
            <a:fillRect/>
          </a:stretch>
        </p:blipFill>
        <p:spPr>
          <a:xfrm>
            <a:off x="2871215" y="6309358"/>
            <a:ext cx="91439" cy="36575"/>
          </a:xfrm>
          <a:prstGeom prst="rect">
            <a:avLst/>
          </a:prstGeom>
        </p:spPr>
      </p:pic>
      <p:pic>
        <p:nvPicPr>
          <p:cNvPr id="1488" name="object 1488"/>
          <p:cNvPicPr/>
          <p:nvPr/>
        </p:nvPicPr>
        <p:blipFill>
          <a:blip r:embed="rId274" cstate="print"/>
          <a:stretch>
            <a:fillRect/>
          </a:stretch>
        </p:blipFill>
        <p:spPr>
          <a:xfrm>
            <a:off x="5303518" y="6309358"/>
            <a:ext cx="210311" cy="27432"/>
          </a:xfrm>
          <a:prstGeom prst="rect">
            <a:avLst/>
          </a:prstGeom>
        </p:spPr>
      </p:pic>
      <p:sp>
        <p:nvSpPr>
          <p:cNvPr id="1489" name="object 1489"/>
          <p:cNvSpPr/>
          <p:nvPr/>
        </p:nvSpPr>
        <p:spPr>
          <a:xfrm>
            <a:off x="3575303" y="6332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AEB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90" name="object 1490"/>
          <p:cNvPicPr/>
          <p:nvPr/>
        </p:nvPicPr>
        <p:blipFill>
          <a:blip r:embed="rId275" cstate="print"/>
          <a:stretch>
            <a:fillRect/>
          </a:stretch>
        </p:blipFill>
        <p:spPr>
          <a:xfrm>
            <a:off x="7296909" y="6291070"/>
            <a:ext cx="219455" cy="45720"/>
          </a:xfrm>
          <a:prstGeom prst="rect">
            <a:avLst/>
          </a:prstGeom>
        </p:spPr>
      </p:pic>
      <p:pic>
        <p:nvPicPr>
          <p:cNvPr id="1491" name="object 1491"/>
          <p:cNvPicPr/>
          <p:nvPr/>
        </p:nvPicPr>
        <p:blipFill>
          <a:blip r:embed="rId276" cstate="print"/>
          <a:stretch>
            <a:fillRect/>
          </a:stretch>
        </p:blipFill>
        <p:spPr>
          <a:xfrm>
            <a:off x="5797294" y="6300214"/>
            <a:ext cx="210311" cy="45719"/>
          </a:xfrm>
          <a:prstGeom prst="rect">
            <a:avLst/>
          </a:prstGeom>
        </p:spPr>
      </p:pic>
      <p:pic>
        <p:nvPicPr>
          <p:cNvPr id="1492" name="object 1492"/>
          <p:cNvPicPr/>
          <p:nvPr/>
        </p:nvPicPr>
        <p:blipFill>
          <a:blip r:embed="rId277" cstate="print"/>
          <a:stretch>
            <a:fillRect/>
          </a:stretch>
        </p:blipFill>
        <p:spPr>
          <a:xfrm>
            <a:off x="3858766" y="6318502"/>
            <a:ext cx="219455" cy="27431"/>
          </a:xfrm>
          <a:prstGeom prst="rect">
            <a:avLst/>
          </a:prstGeom>
        </p:spPr>
      </p:pic>
      <p:pic>
        <p:nvPicPr>
          <p:cNvPr id="1493" name="object 1493"/>
          <p:cNvPicPr/>
          <p:nvPr/>
        </p:nvPicPr>
        <p:blipFill>
          <a:blip r:embed="rId278" cstate="print"/>
          <a:stretch>
            <a:fillRect/>
          </a:stretch>
        </p:blipFill>
        <p:spPr>
          <a:xfrm>
            <a:off x="4361686" y="6327646"/>
            <a:ext cx="210311" cy="18287"/>
          </a:xfrm>
          <a:prstGeom prst="rect">
            <a:avLst/>
          </a:prstGeom>
        </p:spPr>
      </p:pic>
      <p:pic>
        <p:nvPicPr>
          <p:cNvPr id="1494" name="object 1494"/>
          <p:cNvPicPr/>
          <p:nvPr/>
        </p:nvPicPr>
        <p:blipFill>
          <a:blip r:embed="rId279" cstate="print"/>
          <a:stretch>
            <a:fillRect/>
          </a:stretch>
        </p:blipFill>
        <p:spPr>
          <a:xfrm>
            <a:off x="5303518" y="6327646"/>
            <a:ext cx="219455" cy="18287"/>
          </a:xfrm>
          <a:prstGeom prst="rect">
            <a:avLst/>
          </a:prstGeom>
        </p:spPr>
      </p:pic>
      <p:sp>
        <p:nvSpPr>
          <p:cNvPr id="1495" name="object 1495"/>
          <p:cNvSpPr/>
          <p:nvPr/>
        </p:nvSpPr>
        <p:spPr>
          <a:xfrm>
            <a:off x="2953511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A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96" name="object 1496"/>
          <p:cNvPicPr/>
          <p:nvPr/>
        </p:nvPicPr>
        <p:blipFill>
          <a:blip r:embed="rId280" cstate="print"/>
          <a:stretch>
            <a:fillRect/>
          </a:stretch>
        </p:blipFill>
        <p:spPr>
          <a:xfrm>
            <a:off x="4828030" y="6327646"/>
            <a:ext cx="201167" cy="18287"/>
          </a:xfrm>
          <a:prstGeom prst="rect">
            <a:avLst/>
          </a:prstGeom>
        </p:spPr>
      </p:pic>
      <p:sp>
        <p:nvSpPr>
          <p:cNvPr id="1497" name="object 1497"/>
          <p:cNvSpPr/>
          <p:nvPr/>
        </p:nvSpPr>
        <p:spPr>
          <a:xfrm>
            <a:off x="3557015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8" name="object 1498"/>
          <p:cNvSpPr/>
          <p:nvPr/>
        </p:nvSpPr>
        <p:spPr>
          <a:xfrm>
            <a:off x="3831334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3E1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99" name="object 1499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7781542" y="6318502"/>
            <a:ext cx="228599" cy="27431"/>
          </a:xfrm>
          <a:prstGeom prst="rect">
            <a:avLst/>
          </a:prstGeom>
        </p:spPr>
      </p:pic>
      <p:sp>
        <p:nvSpPr>
          <p:cNvPr id="1500" name="object 1500"/>
          <p:cNvSpPr/>
          <p:nvPr/>
        </p:nvSpPr>
        <p:spPr>
          <a:xfrm>
            <a:off x="4334254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F4F0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1" name="object 1501"/>
          <p:cNvSpPr/>
          <p:nvPr/>
        </p:nvSpPr>
        <p:spPr>
          <a:xfrm>
            <a:off x="4846318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5E3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4910326" y="6341362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DDD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03" name="object 1503"/>
          <p:cNvPicPr/>
          <p:nvPr/>
        </p:nvPicPr>
        <p:blipFill>
          <a:blip r:embed="rId282" cstate="print"/>
          <a:stretch>
            <a:fillRect/>
          </a:stretch>
        </p:blipFill>
        <p:spPr>
          <a:xfrm>
            <a:off x="6391654" y="6336789"/>
            <a:ext cx="109728" cy="9144"/>
          </a:xfrm>
          <a:prstGeom prst="rect">
            <a:avLst/>
          </a:prstGeom>
        </p:spPr>
      </p:pic>
      <p:pic>
        <p:nvPicPr>
          <p:cNvPr id="1504" name="object 1504"/>
          <p:cNvPicPr/>
          <p:nvPr/>
        </p:nvPicPr>
        <p:blipFill>
          <a:blip r:embed="rId283" cstate="print"/>
          <a:stretch>
            <a:fillRect/>
          </a:stretch>
        </p:blipFill>
        <p:spPr>
          <a:xfrm>
            <a:off x="6803133" y="6336789"/>
            <a:ext cx="54864" cy="9144"/>
          </a:xfrm>
          <a:prstGeom prst="rect">
            <a:avLst/>
          </a:prstGeom>
        </p:spPr>
      </p:pic>
      <p:pic>
        <p:nvPicPr>
          <p:cNvPr id="1505" name="object 1505"/>
          <p:cNvPicPr/>
          <p:nvPr/>
        </p:nvPicPr>
        <p:blipFill>
          <a:blip r:embed="rId284" cstate="print"/>
          <a:stretch>
            <a:fillRect/>
          </a:stretch>
        </p:blipFill>
        <p:spPr>
          <a:xfrm>
            <a:off x="6912861" y="6318502"/>
            <a:ext cx="100583" cy="27431"/>
          </a:xfrm>
          <a:prstGeom prst="rect">
            <a:avLst/>
          </a:prstGeom>
        </p:spPr>
      </p:pic>
      <p:grpSp>
        <p:nvGrpSpPr>
          <p:cNvPr id="1506" name="object 1506"/>
          <p:cNvGrpSpPr/>
          <p:nvPr/>
        </p:nvGrpSpPr>
        <p:grpSpPr>
          <a:xfrm>
            <a:off x="7296909" y="6336789"/>
            <a:ext cx="210820" cy="9525"/>
            <a:chOff x="7296909" y="6336789"/>
            <a:chExt cx="210820" cy="9525"/>
          </a:xfrm>
        </p:grpSpPr>
        <p:pic>
          <p:nvPicPr>
            <p:cNvPr id="1507" name="object 1507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7296909" y="6336789"/>
              <a:ext cx="54864" cy="9144"/>
            </a:xfrm>
            <a:prstGeom prst="rect">
              <a:avLst/>
            </a:prstGeom>
          </p:spPr>
        </p:pic>
        <p:pic>
          <p:nvPicPr>
            <p:cNvPr id="1508" name="object 1508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7379205" y="6336789"/>
              <a:ext cx="109727" cy="9144"/>
            </a:xfrm>
            <a:prstGeom prst="rect">
              <a:avLst/>
            </a:prstGeom>
          </p:spPr>
        </p:pic>
        <p:sp>
          <p:nvSpPr>
            <p:cNvPr id="1509" name="object 1509"/>
            <p:cNvSpPr/>
            <p:nvPr/>
          </p:nvSpPr>
          <p:spPr>
            <a:xfrm>
              <a:off x="7498077" y="63413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D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10" name="object 1510"/>
          <p:cNvGrpSpPr/>
          <p:nvPr/>
        </p:nvGrpSpPr>
        <p:grpSpPr>
          <a:xfrm>
            <a:off x="7735821" y="6336789"/>
            <a:ext cx="45720" cy="9525"/>
            <a:chOff x="7735821" y="6336789"/>
            <a:chExt cx="45720" cy="9525"/>
          </a:xfrm>
        </p:grpSpPr>
        <p:sp>
          <p:nvSpPr>
            <p:cNvPr id="1511" name="object 1511"/>
            <p:cNvSpPr/>
            <p:nvPr/>
          </p:nvSpPr>
          <p:spPr>
            <a:xfrm>
              <a:off x="7735821" y="63413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B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7772397" y="63413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0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13" name="object 1513"/>
          <p:cNvPicPr/>
          <p:nvPr/>
        </p:nvPicPr>
        <p:blipFill>
          <a:blip r:embed="rId287" cstate="print"/>
          <a:stretch>
            <a:fillRect/>
          </a:stretch>
        </p:blipFill>
        <p:spPr>
          <a:xfrm>
            <a:off x="5321806" y="6336789"/>
            <a:ext cx="676656" cy="54864"/>
          </a:xfrm>
          <a:prstGeom prst="rect">
            <a:avLst/>
          </a:prstGeom>
        </p:spPr>
      </p:pic>
      <p:sp>
        <p:nvSpPr>
          <p:cNvPr id="1514" name="object 1514"/>
          <p:cNvSpPr/>
          <p:nvPr/>
        </p:nvSpPr>
        <p:spPr>
          <a:xfrm>
            <a:off x="2231135" y="6460233"/>
            <a:ext cx="3063240" cy="0"/>
          </a:xfrm>
          <a:custGeom>
            <a:avLst/>
            <a:gdLst/>
            <a:ahLst/>
            <a:cxnLst/>
            <a:rect l="l" t="t" r="r" b="b"/>
            <a:pathLst>
              <a:path w="3063240">
                <a:moveTo>
                  <a:pt x="0" y="0"/>
                </a:moveTo>
                <a:lnTo>
                  <a:pt x="3063239" y="0"/>
                </a:lnTo>
              </a:path>
            </a:pathLst>
          </a:custGeom>
          <a:ln w="9144">
            <a:solidFill>
              <a:srgbClr val="FDF4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5" name="object 1515"/>
          <p:cNvSpPr/>
          <p:nvPr/>
        </p:nvSpPr>
        <p:spPr>
          <a:xfrm>
            <a:off x="5943598" y="646023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EDF9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6" name="object 1516"/>
          <p:cNvSpPr/>
          <p:nvPr/>
        </p:nvSpPr>
        <p:spPr>
          <a:xfrm>
            <a:off x="6437374" y="646937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9144">
            <a:solidFill>
              <a:srgbClr val="ED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17" name="object 1517"/>
          <p:cNvGrpSpPr/>
          <p:nvPr/>
        </p:nvGrpSpPr>
        <p:grpSpPr>
          <a:xfrm>
            <a:off x="1225295" y="6428230"/>
            <a:ext cx="7260590" cy="631190"/>
            <a:chOff x="1225295" y="6428230"/>
            <a:chExt cx="7260590" cy="631190"/>
          </a:xfrm>
        </p:grpSpPr>
        <p:sp>
          <p:nvSpPr>
            <p:cNvPr id="1518" name="object 1518"/>
            <p:cNvSpPr/>
            <p:nvPr/>
          </p:nvSpPr>
          <p:spPr>
            <a:xfrm>
              <a:off x="6510526" y="64693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A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9" name="object 1519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1225295" y="6428230"/>
              <a:ext cx="7260333" cy="265175"/>
            </a:xfrm>
            <a:prstGeom prst="rect">
              <a:avLst/>
            </a:prstGeom>
          </p:spPr>
        </p:pic>
        <p:sp>
          <p:nvSpPr>
            <p:cNvPr id="1520" name="object 1520"/>
            <p:cNvSpPr/>
            <p:nvPr/>
          </p:nvSpPr>
          <p:spPr>
            <a:xfrm>
              <a:off x="5870446" y="668883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E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6089902" y="66979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A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1856231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5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2432303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E8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4" name="object 1524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1298447" y="6702549"/>
              <a:ext cx="411479" cy="18288"/>
            </a:xfrm>
            <a:prstGeom prst="rect">
              <a:avLst/>
            </a:prstGeom>
          </p:spPr>
        </p:pic>
        <p:sp>
          <p:nvSpPr>
            <p:cNvPr id="1525" name="object 1525"/>
            <p:cNvSpPr/>
            <p:nvPr/>
          </p:nvSpPr>
          <p:spPr>
            <a:xfrm>
              <a:off x="4507990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5367526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5504686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7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5769862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6400798" y="67071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B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1645919" y="67162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1700783" y="67162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5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2" name="object 1532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3438142" y="6702549"/>
              <a:ext cx="155448" cy="45720"/>
            </a:xfrm>
            <a:prstGeom prst="rect">
              <a:avLst/>
            </a:prstGeom>
          </p:spPr>
        </p:pic>
        <p:pic>
          <p:nvPicPr>
            <p:cNvPr id="1533" name="object 1533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3008375" y="6702549"/>
              <a:ext cx="210311" cy="36576"/>
            </a:xfrm>
            <a:prstGeom prst="rect">
              <a:avLst/>
            </a:prstGeom>
          </p:spPr>
        </p:pic>
        <p:pic>
          <p:nvPicPr>
            <p:cNvPr id="1534" name="object 1534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4151374" y="6702549"/>
              <a:ext cx="146304" cy="18288"/>
            </a:xfrm>
            <a:prstGeom prst="rect">
              <a:avLst/>
            </a:prstGeom>
          </p:spPr>
        </p:pic>
        <p:sp>
          <p:nvSpPr>
            <p:cNvPr id="1535" name="object 1535"/>
            <p:cNvSpPr/>
            <p:nvPr/>
          </p:nvSpPr>
          <p:spPr>
            <a:xfrm>
              <a:off x="5632702" y="67162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7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5733286" y="67162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D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6428230" y="67162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E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8" name="object 1538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1517903" y="6720837"/>
              <a:ext cx="128016" cy="18288"/>
            </a:xfrm>
            <a:prstGeom prst="rect">
              <a:avLst/>
            </a:prstGeom>
          </p:spPr>
        </p:pic>
        <p:pic>
          <p:nvPicPr>
            <p:cNvPr id="1539" name="object 1539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3959350" y="6702549"/>
              <a:ext cx="118871" cy="45720"/>
            </a:xfrm>
            <a:prstGeom prst="rect">
              <a:avLst/>
            </a:prstGeom>
          </p:spPr>
        </p:pic>
        <p:sp>
          <p:nvSpPr>
            <p:cNvPr id="1540" name="object 1540"/>
            <p:cNvSpPr/>
            <p:nvPr/>
          </p:nvSpPr>
          <p:spPr>
            <a:xfrm>
              <a:off x="3502150" y="67345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8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3858766" y="67345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A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3995926" y="673455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FC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4507990" y="67345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9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4" name="object 1544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5577838" y="6702549"/>
              <a:ext cx="182879" cy="73152"/>
            </a:xfrm>
            <a:prstGeom prst="rect">
              <a:avLst/>
            </a:prstGeom>
          </p:spPr>
        </p:pic>
        <p:pic>
          <p:nvPicPr>
            <p:cNvPr id="1545" name="object 1545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1591055" y="6729981"/>
              <a:ext cx="91440" cy="18288"/>
            </a:xfrm>
            <a:prstGeom prst="rect">
              <a:avLst/>
            </a:prstGeom>
          </p:spPr>
        </p:pic>
        <p:sp>
          <p:nvSpPr>
            <p:cNvPr id="1546" name="object 1546"/>
            <p:cNvSpPr/>
            <p:nvPr/>
          </p:nvSpPr>
          <p:spPr>
            <a:xfrm>
              <a:off x="5431534" y="67345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A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6409942" y="67345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8" name="object 1548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4754878" y="6702549"/>
              <a:ext cx="91440" cy="64008"/>
            </a:xfrm>
            <a:prstGeom prst="rect">
              <a:avLst/>
            </a:prstGeom>
          </p:spPr>
        </p:pic>
        <p:sp>
          <p:nvSpPr>
            <p:cNvPr id="1549" name="object 1549"/>
            <p:cNvSpPr/>
            <p:nvPr/>
          </p:nvSpPr>
          <p:spPr>
            <a:xfrm>
              <a:off x="1673351" y="674369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9F8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2368295" y="67436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F4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1" name="object 1551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1298447" y="6729981"/>
              <a:ext cx="210311" cy="36576"/>
            </a:xfrm>
            <a:prstGeom prst="rect">
              <a:avLst/>
            </a:prstGeom>
          </p:spPr>
        </p:pic>
        <p:sp>
          <p:nvSpPr>
            <p:cNvPr id="1552" name="object 1552"/>
            <p:cNvSpPr/>
            <p:nvPr/>
          </p:nvSpPr>
          <p:spPr>
            <a:xfrm>
              <a:off x="3374134" y="6743698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9144" y="0"/>
                  </a:lnTo>
                </a:path>
                <a:path w="109854">
                  <a:moveTo>
                    <a:pt x="91439" y="0"/>
                  </a:moveTo>
                  <a:lnTo>
                    <a:pt x="109727" y="0"/>
                  </a:lnTo>
                </a:path>
              </a:pathLst>
            </a:custGeom>
            <a:ln w="9144">
              <a:solidFill>
                <a:srgbClr val="ED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3502150" y="67436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3529582" y="674369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FC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5" name="object 1555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4151374" y="6711693"/>
              <a:ext cx="146304" cy="36576"/>
            </a:xfrm>
            <a:prstGeom prst="rect">
              <a:avLst/>
            </a:prstGeom>
          </p:spPr>
        </p:pic>
        <p:sp>
          <p:nvSpPr>
            <p:cNvPr id="1556" name="object 1556"/>
            <p:cNvSpPr/>
            <p:nvPr/>
          </p:nvSpPr>
          <p:spPr>
            <a:xfrm>
              <a:off x="3977638" y="674369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FC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4069078" y="67436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F8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4151374" y="67436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F7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4288534" y="6743698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10">
                  <a:moveTo>
                    <a:pt x="0" y="0"/>
                  </a:moveTo>
                  <a:lnTo>
                    <a:pt x="9144" y="0"/>
                  </a:lnTo>
                </a:path>
                <a:path w="448310">
                  <a:moveTo>
                    <a:pt x="438912" y="0"/>
                  </a:moveTo>
                  <a:lnTo>
                    <a:pt x="448056" y="0"/>
                  </a:lnTo>
                </a:path>
              </a:pathLst>
            </a:custGeom>
            <a:ln w="9144">
              <a:solidFill>
                <a:srgbClr val="EDFD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0" name="object 1560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2798063" y="6711693"/>
              <a:ext cx="73151" cy="54864"/>
            </a:xfrm>
            <a:prstGeom prst="rect">
              <a:avLst/>
            </a:prstGeom>
          </p:spPr>
        </p:pic>
        <p:pic>
          <p:nvPicPr>
            <p:cNvPr id="1561" name="object 1561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4526278" y="6702549"/>
              <a:ext cx="73152" cy="73152"/>
            </a:xfrm>
            <a:prstGeom prst="rect">
              <a:avLst/>
            </a:prstGeom>
          </p:spPr>
        </p:pic>
        <p:sp>
          <p:nvSpPr>
            <p:cNvPr id="1562" name="object 1562"/>
            <p:cNvSpPr/>
            <p:nvPr/>
          </p:nvSpPr>
          <p:spPr>
            <a:xfrm>
              <a:off x="5504686" y="674369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5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6062470" y="674369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DEE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1792223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F5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1856231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F4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6" name="object 1566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5294374" y="6702549"/>
              <a:ext cx="201167" cy="73152"/>
            </a:xfrm>
            <a:prstGeom prst="rect">
              <a:avLst/>
            </a:prstGeom>
          </p:spPr>
        </p:pic>
        <p:sp>
          <p:nvSpPr>
            <p:cNvPr id="1567" name="object 1567"/>
            <p:cNvSpPr/>
            <p:nvPr/>
          </p:nvSpPr>
          <p:spPr>
            <a:xfrm>
              <a:off x="3575302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A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4187950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5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4571998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9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5678422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A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1" name="object 1571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3008375" y="6720837"/>
              <a:ext cx="219455" cy="54864"/>
            </a:xfrm>
            <a:prstGeom prst="rect">
              <a:avLst/>
            </a:prstGeom>
          </p:spPr>
        </p:pic>
        <p:sp>
          <p:nvSpPr>
            <p:cNvPr id="1572" name="object 1572"/>
            <p:cNvSpPr/>
            <p:nvPr/>
          </p:nvSpPr>
          <p:spPr>
            <a:xfrm>
              <a:off x="6016750" y="6752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EF4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3" name="object 1573"/>
            <p:cNvSpPr/>
            <p:nvPr/>
          </p:nvSpPr>
          <p:spPr>
            <a:xfrm>
              <a:off x="2386583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C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4" name="object 1574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6053326" y="6684261"/>
              <a:ext cx="54864" cy="82296"/>
            </a:xfrm>
            <a:prstGeom prst="rect">
              <a:avLst/>
            </a:prstGeom>
          </p:spPr>
        </p:pic>
        <p:sp>
          <p:nvSpPr>
            <p:cNvPr id="1575" name="object 1575"/>
            <p:cNvSpPr/>
            <p:nvPr/>
          </p:nvSpPr>
          <p:spPr>
            <a:xfrm>
              <a:off x="2798063" y="6761986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9144" y="0"/>
                  </a:lnTo>
                </a:path>
                <a:path w="73660">
                  <a:moveTo>
                    <a:pt x="64007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F7F2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6" name="object 1576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3794758" y="6702549"/>
              <a:ext cx="91439" cy="82296"/>
            </a:xfrm>
            <a:prstGeom prst="rect">
              <a:avLst/>
            </a:prstGeom>
          </p:spPr>
        </p:pic>
        <p:sp>
          <p:nvSpPr>
            <p:cNvPr id="1577" name="object 1577"/>
            <p:cNvSpPr/>
            <p:nvPr/>
          </p:nvSpPr>
          <p:spPr>
            <a:xfrm>
              <a:off x="3465574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8" name="object 1578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2313431" y="6702549"/>
              <a:ext cx="182879" cy="91440"/>
            </a:xfrm>
            <a:prstGeom prst="rect">
              <a:avLst/>
            </a:prstGeom>
          </p:spPr>
        </p:pic>
        <p:sp>
          <p:nvSpPr>
            <p:cNvPr id="1579" name="object 1579"/>
            <p:cNvSpPr/>
            <p:nvPr/>
          </p:nvSpPr>
          <p:spPr>
            <a:xfrm>
              <a:off x="4828030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F8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0" name="object 1580"/>
            <p:cNvSpPr/>
            <p:nvPr/>
          </p:nvSpPr>
          <p:spPr>
            <a:xfrm>
              <a:off x="4855462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AF9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1" name="object 1581"/>
            <p:cNvSpPr/>
            <p:nvPr/>
          </p:nvSpPr>
          <p:spPr>
            <a:xfrm>
              <a:off x="5934454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2"/>
            <p:cNvSpPr/>
            <p:nvPr/>
          </p:nvSpPr>
          <p:spPr>
            <a:xfrm>
              <a:off x="6080758" y="67619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83"/>
            <p:cNvSpPr/>
            <p:nvPr/>
          </p:nvSpPr>
          <p:spPr>
            <a:xfrm>
              <a:off x="2468879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A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84"/>
            <p:cNvSpPr/>
            <p:nvPr/>
          </p:nvSpPr>
          <p:spPr>
            <a:xfrm>
              <a:off x="2679191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2798063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7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6" name="object 1586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1280159" y="6748270"/>
              <a:ext cx="429767" cy="36576"/>
            </a:xfrm>
            <a:prstGeom prst="rect">
              <a:avLst/>
            </a:prstGeom>
          </p:spPr>
        </p:pic>
        <p:sp>
          <p:nvSpPr>
            <p:cNvPr id="1587" name="object 1587"/>
            <p:cNvSpPr/>
            <p:nvPr/>
          </p:nvSpPr>
          <p:spPr>
            <a:xfrm>
              <a:off x="2862071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7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3017519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8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3374134" y="6771130"/>
              <a:ext cx="1225550" cy="0"/>
            </a:xfrm>
            <a:custGeom>
              <a:avLst/>
              <a:gdLst/>
              <a:ahLst/>
              <a:cxnLst/>
              <a:rect l="l" t="t" r="r" b="b"/>
              <a:pathLst>
                <a:path w="1225550">
                  <a:moveTo>
                    <a:pt x="0" y="0"/>
                  </a:moveTo>
                  <a:lnTo>
                    <a:pt x="9144" y="0"/>
                  </a:lnTo>
                </a:path>
                <a:path w="1225550">
                  <a:moveTo>
                    <a:pt x="1216151" y="0"/>
                  </a:moveTo>
                  <a:lnTo>
                    <a:pt x="1225295" y="0"/>
                  </a:lnTo>
                </a:path>
              </a:pathLst>
            </a:custGeom>
            <a:ln w="9144">
              <a:solidFill>
                <a:srgbClr val="FEF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0" name="object 1590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3044951" y="6757414"/>
              <a:ext cx="210312" cy="27432"/>
            </a:xfrm>
            <a:prstGeom prst="rect">
              <a:avLst/>
            </a:prstGeom>
          </p:spPr>
        </p:pic>
        <p:sp>
          <p:nvSpPr>
            <p:cNvPr id="1591" name="object 1591"/>
            <p:cNvSpPr/>
            <p:nvPr/>
          </p:nvSpPr>
          <p:spPr>
            <a:xfrm>
              <a:off x="4855462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9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2"/>
            <p:cNvSpPr/>
            <p:nvPr/>
          </p:nvSpPr>
          <p:spPr>
            <a:xfrm>
              <a:off x="5486398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EF5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3" name="object 1593"/>
            <p:cNvSpPr/>
            <p:nvPr/>
          </p:nvSpPr>
          <p:spPr>
            <a:xfrm>
              <a:off x="5660134" y="67711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5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4" name="object 1594"/>
            <p:cNvSpPr/>
            <p:nvPr/>
          </p:nvSpPr>
          <p:spPr>
            <a:xfrm>
              <a:off x="169163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1865375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A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192023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6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196595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201167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203911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9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2066543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208483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3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2"/>
            <p:cNvSpPr/>
            <p:nvPr/>
          </p:nvSpPr>
          <p:spPr>
            <a:xfrm>
              <a:off x="217627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E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03"/>
            <p:cNvSpPr/>
            <p:nvPr/>
          </p:nvSpPr>
          <p:spPr>
            <a:xfrm>
              <a:off x="2212847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0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04"/>
            <p:cNvSpPr/>
            <p:nvPr/>
          </p:nvSpPr>
          <p:spPr>
            <a:xfrm>
              <a:off x="2304287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5" name="object 1605"/>
            <p:cNvSpPr/>
            <p:nvPr/>
          </p:nvSpPr>
          <p:spPr>
            <a:xfrm>
              <a:off x="233171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7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6" name="object 1606"/>
            <p:cNvSpPr/>
            <p:nvPr/>
          </p:nvSpPr>
          <p:spPr>
            <a:xfrm>
              <a:off x="235915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07"/>
            <p:cNvSpPr/>
            <p:nvPr/>
          </p:nvSpPr>
          <p:spPr>
            <a:xfrm>
              <a:off x="237743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B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08"/>
            <p:cNvSpPr/>
            <p:nvPr/>
          </p:nvSpPr>
          <p:spPr>
            <a:xfrm>
              <a:off x="254203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09"/>
            <p:cNvSpPr/>
            <p:nvPr/>
          </p:nvSpPr>
          <p:spPr>
            <a:xfrm>
              <a:off x="2624327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2734055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EA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2761487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9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2871215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292607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DD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14"/>
            <p:cNvSpPr/>
            <p:nvPr/>
          </p:nvSpPr>
          <p:spPr>
            <a:xfrm>
              <a:off x="297179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E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15"/>
            <p:cNvSpPr/>
            <p:nvPr/>
          </p:nvSpPr>
          <p:spPr>
            <a:xfrm>
              <a:off x="3008375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16"/>
            <p:cNvSpPr/>
            <p:nvPr/>
          </p:nvSpPr>
          <p:spPr>
            <a:xfrm>
              <a:off x="3090671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333755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A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18"/>
            <p:cNvSpPr/>
            <p:nvPr/>
          </p:nvSpPr>
          <p:spPr>
            <a:xfrm>
              <a:off x="341071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19"/>
            <p:cNvSpPr/>
            <p:nvPr/>
          </p:nvSpPr>
          <p:spPr>
            <a:xfrm>
              <a:off x="344728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DF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347471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363931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7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3666742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B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373989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DC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24"/>
            <p:cNvSpPr/>
            <p:nvPr/>
          </p:nvSpPr>
          <p:spPr>
            <a:xfrm>
              <a:off x="3758182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5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5" name="object 1625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3877054" y="6757414"/>
              <a:ext cx="475487" cy="36576"/>
            </a:xfrm>
            <a:prstGeom prst="rect">
              <a:avLst/>
            </a:prstGeom>
          </p:spPr>
        </p:pic>
        <p:sp>
          <p:nvSpPr>
            <p:cNvPr id="1626" name="object 1626"/>
            <p:cNvSpPr/>
            <p:nvPr/>
          </p:nvSpPr>
          <p:spPr>
            <a:xfrm>
              <a:off x="4270246" y="678027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9144" y="0"/>
                  </a:lnTo>
                </a:path>
                <a:path w="45720">
                  <a:moveTo>
                    <a:pt x="36575" y="0"/>
                  </a:moveTo>
                  <a:lnTo>
                    <a:pt x="45719" y="0"/>
                  </a:lnTo>
                </a:path>
              </a:pathLst>
            </a:custGeom>
            <a:ln w="9144">
              <a:solidFill>
                <a:srgbClr val="F0ED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437997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441655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6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443483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0" name="object 1630"/>
            <p:cNvSpPr/>
            <p:nvPr/>
          </p:nvSpPr>
          <p:spPr>
            <a:xfrm>
              <a:off x="449884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BEA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1" name="object 1631"/>
            <p:cNvSpPr/>
            <p:nvPr/>
          </p:nvSpPr>
          <p:spPr>
            <a:xfrm>
              <a:off x="466343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2" name="object 1632"/>
            <p:cNvSpPr/>
            <p:nvPr/>
          </p:nvSpPr>
          <p:spPr>
            <a:xfrm>
              <a:off x="470915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3" name="object 1633"/>
            <p:cNvSpPr/>
            <p:nvPr/>
          </p:nvSpPr>
          <p:spPr>
            <a:xfrm>
              <a:off x="474573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4" name="object 1634"/>
            <p:cNvSpPr/>
            <p:nvPr/>
          </p:nvSpPr>
          <p:spPr>
            <a:xfrm>
              <a:off x="487375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35"/>
            <p:cNvSpPr/>
            <p:nvPr/>
          </p:nvSpPr>
          <p:spPr>
            <a:xfrm>
              <a:off x="489203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3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36"/>
            <p:cNvSpPr/>
            <p:nvPr/>
          </p:nvSpPr>
          <p:spPr>
            <a:xfrm>
              <a:off x="505663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2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507491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4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38"/>
            <p:cNvSpPr/>
            <p:nvPr/>
          </p:nvSpPr>
          <p:spPr>
            <a:xfrm>
              <a:off x="509320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FED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39"/>
            <p:cNvSpPr/>
            <p:nvPr/>
          </p:nvSpPr>
          <p:spPr>
            <a:xfrm>
              <a:off x="512063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A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0"/>
            <p:cNvSpPr/>
            <p:nvPr/>
          </p:nvSpPr>
          <p:spPr>
            <a:xfrm>
              <a:off x="524865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1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1"/>
            <p:cNvSpPr/>
            <p:nvPr/>
          </p:nvSpPr>
          <p:spPr>
            <a:xfrm>
              <a:off x="527608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6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2" name="object 1642"/>
            <p:cNvSpPr/>
            <p:nvPr/>
          </p:nvSpPr>
          <p:spPr>
            <a:xfrm>
              <a:off x="529437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B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3" name="object 1643"/>
            <p:cNvSpPr/>
            <p:nvPr/>
          </p:nvSpPr>
          <p:spPr>
            <a:xfrm>
              <a:off x="537667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4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4" name="object 1644"/>
            <p:cNvSpPr/>
            <p:nvPr/>
          </p:nvSpPr>
          <p:spPr>
            <a:xfrm>
              <a:off x="546811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ED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5" name="object 1645"/>
            <p:cNvSpPr/>
            <p:nvPr/>
          </p:nvSpPr>
          <p:spPr>
            <a:xfrm>
              <a:off x="5495542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6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46"/>
            <p:cNvSpPr/>
            <p:nvPr/>
          </p:nvSpPr>
          <p:spPr>
            <a:xfrm>
              <a:off x="551383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7" name="object 1647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3044951" y="6775702"/>
              <a:ext cx="347472" cy="18288"/>
            </a:xfrm>
            <a:prstGeom prst="rect">
              <a:avLst/>
            </a:prstGeom>
          </p:spPr>
        </p:pic>
        <p:sp>
          <p:nvSpPr>
            <p:cNvPr id="1648" name="object 1648"/>
            <p:cNvSpPr/>
            <p:nvPr/>
          </p:nvSpPr>
          <p:spPr>
            <a:xfrm>
              <a:off x="555955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F0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9" name="object 1649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6565390" y="6757414"/>
              <a:ext cx="100583" cy="36576"/>
            </a:xfrm>
            <a:prstGeom prst="rect">
              <a:avLst/>
            </a:prstGeom>
          </p:spPr>
        </p:pic>
        <p:sp>
          <p:nvSpPr>
            <p:cNvPr id="1650" name="object 1650"/>
            <p:cNvSpPr/>
            <p:nvPr/>
          </p:nvSpPr>
          <p:spPr>
            <a:xfrm>
              <a:off x="573328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2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1" name="object 1651"/>
            <p:cNvSpPr/>
            <p:nvPr/>
          </p:nvSpPr>
          <p:spPr>
            <a:xfrm>
              <a:off x="585215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8D8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2" name="object 1652"/>
            <p:cNvSpPr/>
            <p:nvPr/>
          </p:nvSpPr>
          <p:spPr>
            <a:xfrm>
              <a:off x="5879590" y="6780274"/>
              <a:ext cx="100965" cy="0"/>
            </a:xfrm>
            <a:custGeom>
              <a:avLst/>
              <a:gdLst/>
              <a:ahLst/>
              <a:cxnLst/>
              <a:rect l="l" t="t" r="r" b="b"/>
              <a:pathLst>
                <a:path w="100964">
                  <a:moveTo>
                    <a:pt x="0" y="0"/>
                  </a:moveTo>
                  <a:lnTo>
                    <a:pt x="9144" y="0"/>
                  </a:lnTo>
                </a:path>
                <a:path w="100964">
                  <a:moveTo>
                    <a:pt x="91439" y="0"/>
                  </a:moveTo>
                  <a:lnTo>
                    <a:pt x="100583" y="0"/>
                  </a:lnTo>
                </a:path>
              </a:pathLst>
            </a:custGeom>
            <a:ln w="9144">
              <a:solidFill>
                <a:srgbClr val="E5E7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3" name="object 1653"/>
            <p:cNvSpPr/>
            <p:nvPr/>
          </p:nvSpPr>
          <p:spPr>
            <a:xfrm>
              <a:off x="5998462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F0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4" name="object 1654"/>
            <p:cNvSpPr/>
            <p:nvPr/>
          </p:nvSpPr>
          <p:spPr>
            <a:xfrm>
              <a:off x="615391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5" name="object 1655"/>
            <p:cNvSpPr/>
            <p:nvPr/>
          </p:nvSpPr>
          <p:spPr>
            <a:xfrm>
              <a:off x="617219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6" name="object 1656"/>
            <p:cNvSpPr/>
            <p:nvPr/>
          </p:nvSpPr>
          <p:spPr>
            <a:xfrm>
              <a:off x="630021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7" name="object 1657"/>
            <p:cNvSpPr/>
            <p:nvPr/>
          </p:nvSpPr>
          <p:spPr>
            <a:xfrm>
              <a:off x="635507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8" name="object 1658"/>
            <p:cNvSpPr/>
            <p:nvPr/>
          </p:nvSpPr>
          <p:spPr>
            <a:xfrm>
              <a:off x="6382510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9" name="object 1659"/>
            <p:cNvSpPr/>
            <p:nvPr/>
          </p:nvSpPr>
          <p:spPr>
            <a:xfrm>
              <a:off x="6473949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0" name="object 1660"/>
            <p:cNvSpPr/>
            <p:nvPr/>
          </p:nvSpPr>
          <p:spPr>
            <a:xfrm>
              <a:off x="6537958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1" name="object 1661"/>
            <p:cNvSpPr/>
            <p:nvPr/>
          </p:nvSpPr>
          <p:spPr>
            <a:xfrm>
              <a:off x="6711694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2" name="object 1662"/>
            <p:cNvSpPr/>
            <p:nvPr/>
          </p:nvSpPr>
          <p:spPr>
            <a:xfrm>
              <a:off x="6876285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3" name="object 1663"/>
            <p:cNvSpPr/>
            <p:nvPr/>
          </p:nvSpPr>
          <p:spPr>
            <a:xfrm>
              <a:off x="6967726" y="678027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4" name="object 1664"/>
            <p:cNvSpPr/>
            <p:nvPr/>
          </p:nvSpPr>
          <p:spPr>
            <a:xfrm>
              <a:off x="1682495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5" name="object 1665"/>
            <p:cNvSpPr/>
            <p:nvPr/>
          </p:nvSpPr>
          <p:spPr>
            <a:xfrm>
              <a:off x="1883663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3D3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6" name="object 1666"/>
            <p:cNvSpPr/>
            <p:nvPr/>
          </p:nvSpPr>
          <p:spPr>
            <a:xfrm>
              <a:off x="1947671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7" name="object 1667"/>
            <p:cNvSpPr/>
            <p:nvPr/>
          </p:nvSpPr>
          <p:spPr>
            <a:xfrm>
              <a:off x="2020823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8" name="object 1668"/>
            <p:cNvSpPr/>
            <p:nvPr/>
          </p:nvSpPr>
          <p:spPr>
            <a:xfrm>
              <a:off x="2048255" y="6789418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30">
                  <a:moveTo>
                    <a:pt x="0" y="0"/>
                  </a:moveTo>
                  <a:lnTo>
                    <a:pt x="18288" y="0"/>
                  </a:lnTo>
                </a:path>
                <a:path w="36830">
                  <a:moveTo>
                    <a:pt x="27432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9" name="object 1669"/>
            <p:cNvSpPr/>
            <p:nvPr/>
          </p:nvSpPr>
          <p:spPr>
            <a:xfrm>
              <a:off x="2167127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7D7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0" name="object 1670"/>
            <p:cNvSpPr/>
            <p:nvPr/>
          </p:nvSpPr>
          <p:spPr>
            <a:xfrm>
              <a:off x="2185415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1" name="object 1671"/>
            <p:cNvSpPr/>
            <p:nvPr/>
          </p:nvSpPr>
          <p:spPr>
            <a:xfrm>
              <a:off x="2285999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2" name="object 1672"/>
            <p:cNvSpPr/>
            <p:nvPr/>
          </p:nvSpPr>
          <p:spPr>
            <a:xfrm>
              <a:off x="2359151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3" name="object 1673"/>
            <p:cNvSpPr/>
            <p:nvPr/>
          </p:nvSpPr>
          <p:spPr>
            <a:xfrm>
              <a:off x="2468879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4" name="object 1674"/>
            <p:cNvSpPr/>
            <p:nvPr/>
          </p:nvSpPr>
          <p:spPr>
            <a:xfrm>
              <a:off x="2523743" y="6789418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>
                  <a:moveTo>
                    <a:pt x="0" y="0"/>
                  </a:moveTo>
                  <a:lnTo>
                    <a:pt x="9144" y="0"/>
                  </a:lnTo>
                </a:path>
                <a:path w="91439">
                  <a:moveTo>
                    <a:pt x="82295" y="0"/>
                  </a:moveTo>
                  <a:lnTo>
                    <a:pt x="91439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5" name="object 1675"/>
            <p:cNvSpPr/>
            <p:nvPr/>
          </p:nvSpPr>
          <p:spPr>
            <a:xfrm>
              <a:off x="2706623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6" name="object 1676"/>
            <p:cNvSpPr/>
            <p:nvPr/>
          </p:nvSpPr>
          <p:spPr>
            <a:xfrm>
              <a:off x="2743199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7" name="object 1677"/>
            <p:cNvSpPr/>
            <p:nvPr/>
          </p:nvSpPr>
          <p:spPr>
            <a:xfrm>
              <a:off x="2898647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8" name="object 1678"/>
            <p:cNvSpPr/>
            <p:nvPr/>
          </p:nvSpPr>
          <p:spPr>
            <a:xfrm>
              <a:off x="2916935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9" name="object 1679"/>
            <p:cNvSpPr/>
            <p:nvPr/>
          </p:nvSpPr>
          <p:spPr>
            <a:xfrm>
              <a:off x="2935223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0" name="object 1680"/>
            <p:cNvSpPr/>
            <p:nvPr/>
          </p:nvSpPr>
          <p:spPr>
            <a:xfrm>
              <a:off x="3300983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1" name="object 1681"/>
            <p:cNvSpPr/>
            <p:nvPr/>
          </p:nvSpPr>
          <p:spPr>
            <a:xfrm>
              <a:off x="3621022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2" name="object 1682"/>
            <p:cNvSpPr/>
            <p:nvPr/>
          </p:nvSpPr>
          <p:spPr>
            <a:xfrm>
              <a:off x="3721606" y="67894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3" name="object 1683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1280159" y="6702549"/>
              <a:ext cx="2258567" cy="100583"/>
            </a:xfrm>
            <a:prstGeom prst="rect">
              <a:avLst/>
            </a:prstGeom>
          </p:spPr>
        </p:pic>
        <p:pic>
          <p:nvPicPr>
            <p:cNvPr id="1684" name="object 1684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1499615" y="6757414"/>
              <a:ext cx="5724142" cy="64007"/>
            </a:xfrm>
            <a:prstGeom prst="rect">
              <a:avLst/>
            </a:prstGeom>
          </p:spPr>
        </p:pic>
        <p:sp>
          <p:nvSpPr>
            <p:cNvPr id="1685" name="object 1685"/>
            <p:cNvSpPr/>
            <p:nvPr/>
          </p:nvSpPr>
          <p:spPr>
            <a:xfrm>
              <a:off x="7187182" y="67985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6" name="object 1686"/>
            <p:cNvSpPr/>
            <p:nvPr/>
          </p:nvSpPr>
          <p:spPr>
            <a:xfrm>
              <a:off x="1463039" y="6807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BDB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7" name="object 1687"/>
            <p:cNvSpPr/>
            <p:nvPr/>
          </p:nvSpPr>
          <p:spPr>
            <a:xfrm>
              <a:off x="1481327" y="6807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8" name="object 1688"/>
            <p:cNvSpPr/>
            <p:nvPr/>
          </p:nvSpPr>
          <p:spPr>
            <a:xfrm>
              <a:off x="1289303" y="68168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9" name="object 1689"/>
            <p:cNvSpPr/>
            <p:nvPr/>
          </p:nvSpPr>
          <p:spPr>
            <a:xfrm>
              <a:off x="1325879" y="68168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0" name="object 1690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1572767" y="6812277"/>
              <a:ext cx="4425694" cy="18288"/>
            </a:xfrm>
            <a:prstGeom prst="rect">
              <a:avLst/>
            </a:prstGeom>
          </p:spPr>
        </p:pic>
        <p:sp>
          <p:nvSpPr>
            <p:cNvPr id="1691" name="object 1691"/>
            <p:cNvSpPr/>
            <p:nvPr/>
          </p:nvSpPr>
          <p:spPr>
            <a:xfrm>
              <a:off x="1298447" y="68259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2" name="object 1692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4654294" y="6812277"/>
              <a:ext cx="2542031" cy="18288"/>
            </a:xfrm>
            <a:prstGeom prst="rect">
              <a:avLst/>
            </a:prstGeom>
          </p:spPr>
        </p:pic>
        <p:pic>
          <p:nvPicPr>
            <p:cNvPr id="1693" name="object 1693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1572767" y="6821421"/>
              <a:ext cx="3035807" cy="18288"/>
            </a:xfrm>
            <a:prstGeom prst="rect">
              <a:avLst/>
            </a:prstGeom>
          </p:spPr>
        </p:pic>
        <p:pic>
          <p:nvPicPr>
            <p:cNvPr id="1694" name="object 1694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3346703" y="6830565"/>
              <a:ext cx="1261871" cy="18288"/>
            </a:xfrm>
            <a:prstGeom prst="rect">
              <a:avLst/>
            </a:prstGeom>
          </p:spPr>
        </p:pic>
        <p:pic>
          <p:nvPicPr>
            <p:cNvPr id="1695" name="object 1695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6236205" y="6821421"/>
              <a:ext cx="969263" cy="27432"/>
            </a:xfrm>
            <a:prstGeom prst="rect">
              <a:avLst/>
            </a:prstGeom>
          </p:spPr>
        </p:pic>
        <p:pic>
          <p:nvPicPr>
            <p:cNvPr id="1696" name="object 1696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4636006" y="6821421"/>
              <a:ext cx="1545335" cy="27432"/>
            </a:xfrm>
            <a:prstGeom prst="rect">
              <a:avLst/>
            </a:prstGeom>
          </p:spPr>
        </p:pic>
        <p:pic>
          <p:nvPicPr>
            <p:cNvPr id="1697" name="object 1697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1289303" y="6803133"/>
              <a:ext cx="2011679" cy="64008"/>
            </a:xfrm>
            <a:prstGeom prst="rect">
              <a:avLst/>
            </a:prstGeom>
          </p:spPr>
        </p:pic>
        <p:pic>
          <p:nvPicPr>
            <p:cNvPr id="1698" name="object 1698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4654294" y="6839709"/>
              <a:ext cx="1527047" cy="18288"/>
            </a:xfrm>
            <a:prstGeom prst="rect">
              <a:avLst/>
            </a:prstGeom>
          </p:spPr>
        </p:pic>
        <p:pic>
          <p:nvPicPr>
            <p:cNvPr id="1699" name="object 1699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3355847" y="6839709"/>
              <a:ext cx="1289303" cy="36576"/>
            </a:xfrm>
            <a:prstGeom prst="rect">
              <a:avLst/>
            </a:prstGeom>
          </p:spPr>
        </p:pic>
        <p:pic>
          <p:nvPicPr>
            <p:cNvPr id="1700" name="object 1700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6190486" y="6839709"/>
              <a:ext cx="996695" cy="36576"/>
            </a:xfrm>
            <a:prstGeom prst="rect">
              <a:avLst/>
            </a:prstGeom>
          </p:spPr>
        </p:pic>
        <p:pic>
          <p:nvPicPr>
            <p:cNvPr id="1701" name="object 1701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6044182" y="6848853"/>
              <a:ext cx="146303" cy="18288"/>
            </a:xfrm>
            <a:prstGeom prst="rect">
              <a:avLst/>
            </a:prstGeom>
          </p:spPr>
        </p:pic>
        <p:pic>
          <p:nvPicPr>
            <p:cNvPr id="1702" name="object 1702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4663438" y="6848853"/>
              <a:ext cx="1362455" cy="27432"/>
            </a:xfrm>
            <a:prstGeom prst="rect">
              <a:avLst/>
            </a:prstGeom>
          </p:spPr>
        </p:pic>
        <p:pic>
          <p:nvPicPr>
            <p:cNvPr id="1703" name="object 1703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2862071" y="6857998"/>
              <a:ext cx="438911" cy="54864"/>
            </a:xfrm>
            <a:prstGeom prst="rect">
              <a:avLst/>
            </a:prstGeom>
          </p:spPr>
        </p:pic>
        <p:sp>
          <p:nvSpPr>
            <p:cNvPr id="1704" name="object 1704"/>
            <p:cNvSpPr/>
            <p:nvPr/>
          </p:nvSpPr>
          <p:spPr>
            <a:xfrm>
              <a:off x="5843014" y="68625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5" name="object 1705"/>
            <p:cNvSpPr/>
            <p:nvPr/>
          </p:nvSpPr>
          <p:spPr>
            <a:xfrm>
              <a:off x="1371599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6" name="object 1706"/>
            <p:cNvSpPr/>
            <p:nvPr/>
          </p:nvSpPr>
          <p:spPr>
            <a:xfrm>
              <a:off x="1426463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7" name="object 1707"/>
            <p:cNvSpPr/>
            <p:nvPr/>
          </p:nvSpPr>
          <p:spPr>
            <a:xfrm>
              <a:off x="1472183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8" name="object 1708"/>
            <p:cNvSpPr/>
            <p:nvPr/>
          </p:nvSpPr>
          <p:spPr>
            <a:xfrm>
              <a:off x="149961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9" name="object 1709"/>
            <p:cNvSpPr/>
            <p:nvPr/>
          </p:nvSpPr>
          <p:spPr>
            <a:xfrm>
              <a:off x="159105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0" name="object 1710"/>
            <p:cNvSpPr/>
            <p:nvPr/>
          </p:nvSpPr>
          <p:spPr>
            <a:xfrm>
              <a:off x="1801367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1" name="object 1711"/>
            <p:cNvSpPr/>
            <p:nvPr/>
          </p:nvSpPr>
          <p:spPr>
            <a:xfrm>
              <a:off x="1856231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2" name="object 1712"/>
            <p:cNvSpPr/>
            <p:nvPr/>
          </p:nvSpPr>
          <p:spPr>
            <a:xfrm>
              <a:off x="1947671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3" name="object 1713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2450591" y="6867142"/>
              <a:ext cx="18288" cy="9144"/>
            </a:xfrm>
            <a:prstGeom prst="rect">
              <a:avLst/>
            </a:prstGeom>
          </p:spPr>
        </p:pic>
        <p:sp>
          <p:nvSpPr>
            <p:cNvPr id="1714" name="object 1714"/>
            <p:cNvSpPr/>
            <p:nvPr/>
          </p:nvSpPr>
          <p:spPr>
            <a:xfrm>
              <a:off x="2523743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5" name="object 1715"/>
            <p:cNvSpPr/>
            <p:nvPr/>
          </p:nvSpPr>
          <p:spPr>
            <a:xfrm>
              <a:off x="255117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6" name="object 1716"/>
            <p:cNvSpPr/>
            <p:nvPr/>
          </p:nvSpPr>
          <p:spPr>
            <a:xfrm>
              <a:off x="2651759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7" name="object 1717"/>
            <p:cNvSpPr/>
            <p:nvPr/>
          </p:nvSpPr>
          <p:spPr>
            <a:xfrm>
              <a:off x="300837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8" name="object 1718"/>
            <p:cNvSpPr/>
            <p:nvPr/>
          </p:nvSpPr>
          <p:spPr>
            <a:xfrm>
              <a:off x="314553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9" name="object 1719"/>
            <p:cNvSpPr/>
            <p:nvPr/>
          </p:nvSpPr>
          <p:spPr>
            <a:xfrm>
              <a:off x="323697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0" name="object 1720"/>
            <p:cNvSpPr/>
            <p:nvPr/>
          </p:nvSpPr>
          <p:spPr>
            <a:xfrm>
              <a:off x="3374134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1" name="object 1721"/>
            <p:cNvSpPr/>
            <p:nvPr/>
          </p:nvSpPr>
          <p:spPr>
            <a:xfrm>
              <a:off x="3419854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2" name="object 1722"/>
            <p:cNvSpPr/>
            <p:nvPr/>
          </p:nvSpPr>
          <p:spPr>
            <a:xfrm>
              <a:off x="3584446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7D7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3" name="object 1723"/>
            <p:cNvSpPr/>
            <p:nvPr/>
          </p:nvSpPr>
          <p:spPr>
            <a:xfrm>
              <a:off x="3931918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4" name="object 1724"/>
            <p:cNvSpPr/>
            <p:nvPr/>
          </p:nvSpPr>
          <p:spPr>
            <a:xfrm>
              <a:off x="4050790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5" name="object 1725"/>
            <p:cNvSpPr/>
            <p:nvPr/>
          </p:nvSpPr>
          <p:spPr>
            <a:xfrm>
              <a:off x="4114798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6" name="object 1726"/>
            <p:cNvSpPr/>
            <p:nvPr/>
          </p:nvSpPr>
          <p:spPr>
            <a:xfrm>
              <a:off x="4197094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7" name="object 1727"/>
            <p:cNvSpPr/>
            <p:nvPr/>
          </p:nvSpPr>
          <p:spPr>
            <a:xfrm>
              <a:off x="4361686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8" name="object 1728"/>
            <p:cNvSpPr/>
            <p:nvPr/>
          </p:nvSpPr>
          <p:spPr>
            <a:xfrm>
              <a:off x="4379974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9" name="object 1729"/>
            <p:cNvSpPr/>
            <p:nvPr/>
          </p:nvSpPr>
          <p:spPr>
            <a:xfrm>
              <a:off x="4434838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0" name="object 1730"/>
            <p:cNvSpPr/>
            <p:nvPr/>
          </p:nvSpPr>
          <p:spPr>
            <a:xfrm>
              <a:off x="4590286" y="6871714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60">
                  <a:moveTo>
                    <a:pt x="0" y="0"/>
                  </a:moveTo>
                  <a:lnTo>
                    <a:pt x="9144" y="0"/>
                  </a:lnTo>
                </a:path>
                <a:path w="1051560">
                  <a:moveTo>
                    <a:pt x="512063" y="0"/>
                  </a:moveTo>
                  <a:lnTo>
                    <a:pt x="521207" y="0"/>
                  </a:lnTo>
                </a:path>
                <a:path w="1051560">
                  <a:moveTo>
                    <a:pt x="1042415" y="0"/>
                  </a:moveTo>
                  <a:lnTo>
                    <a:pt x="1051559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1" name="object 1731"/>
            <p:cNvSpPr/>
            <p:nvPr/>
          </p:nvSpPr>
          <p:spPr>
            <a:xfrm>
              <a:off x="5678422" y="6871714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89">
                  <a:moveTo>
                    <a:pt x="0" y="0"/>
                  </a:moveTo>
                  <a:lnTo>
                    <a:pt x="9144" y="0"/>
                  </a:lnTo>
                </a:path>
                <a:path w="173989">
                  <a:moveTo>
                    <a:pt x="137160" y="0"/>
                  </a:moveTo>
                  <a:lnTo>
                    <a:pt x="146304" y="0"/>
                  </a:lnTo>
                </a:path>
                <a:path w="173989">
                  <a:moveTo>
                    <a:pt x="164592" y="0"/>
                  </a:moveTo>
                  <a:lnTo>
                    <a:pt x="173736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2" name="object 1732"/>
            <p:cNvSpPr/>
            <p:nvPr/>
          </p:nvSpPr>
          <p:spPr>
            <a:xfrm>
              <a:off x="5879590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3" name="object 1733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5971030" y="6857998"/>
              <a:ext cx="54863" cy="18288"/>
            </a:xfrm>
            <a:prstGeom prst="rect">
              <a:avLst/>
            </a:prstGeom>
          </p:spPr>
        </p:pic>
        <p:sp>
          <p:nvSpPr>
            <p:cNvPr id="1734" name="object 1734"/>
            <p:cNvSpPr/>
            <p:nvPr/>
          </p:nvSpPr>
          <p:spPr>
            <a:xfrm>
              <a:off x="6117334" y="6871714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>
                  <a:moveTo>
                    <a:pt x="0" y="0"/>
                  </a:moveTo>
                  <a:lnTo>
                    <a:pt x="9144" y="0"/>
                  </a:lnTo>
                </a:path>
                <a:path w="356870">
                  <a:moveTo>
                    <a:pt x="347471" y="0"/>
                  </a:moveTo>
                  <a:lnTo>
                    <a:pt x="356615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5" name="object 1735"/>
            <p:cNvSpPr/>
            <p:nvPr/>
          </p:nvSpPr>
          <p:spPr>
            <a:xfrm>
              <a:off x="6519670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6" name="object 1736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6656829" y="6867142"/>
              <a:ext cx="18288" cy="9144"/>
            </a:xfrm>
            <a:prstGeom prst="rect">
              <a:avLst/>
            </a:prstGeom>
          </p:spPr>
        </p:pic>
        <p:sp>
          <p:nvSpPr>
            <p:cNvPr id="1737" name="object 1737"/>
            <p:cNvSpPr/>
            <p:nvPr/>
          </p:nvSpPr>
          <p:spPr>
            <a:xfrm>
              <a:off x="687628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8" name="object 1738"/>
            <p:cNvSpPr/>
            <p:nvPr/>
          </p:nvSpPr>
          <p:spPr>
            <a:xfrm>
              <a:off x="692200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9" name="object 1739"/>
            <p:cNvSpPr/>
            <p:nvPr/>
          </p:nvSpPr>
          <p:spPr>
            <a:xfrm>
              <a:off x="7114029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0" name="object 1740"/>
            <p:cNvSpPr/>
            <p:nvPr/>
          </p:nvSpPr>
          <p:spPr>
            <a:xfrm>
              <a:off x="7150605" y="68717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7D7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1" name="object 1741"/>
            <p:cNvSpPr/>
            <p:nvPr/>
          </p:nvSpPr>
          <p:spPr>
            <a:xfrm>
              <a:off x="1581911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2" name="object 1742"/>
            <p:cNvSpPr/>
            <p:nvPr/>
          </p:nvSpPr>
          <p:spPr>
            <a:xfrm>
              <a:off x="1673351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3" name="object 1743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2359151" y="6867142"/>
              <a:ext cx="27432" cy="18288"/>
            </a:xfrm>
            <a:prstGeom prst="rect">
              <a:avLst/>
            </a:prstGeom>
          </p:spPr>
        </p:pic>
        <p:sp>
          <p:nvSpPr>
            <p:cNvPr id="1744" name="object 1744"/>
            <p:cNvSpPr/>
            <p:nvPr/>
          </p:nvSpPr>
          <p:spPr>
            <a:xfrm>
              <a:off x="2971799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5" name="object 1745"/>
            <p:cNvSpPr/>
            <p:nvPr/>
          </p:nvSpPr>
          <p:spPr>
            <a:xfrm>
              <a:off x="339242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6" name="object 1746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4462270" y="6867142"/>
              <a:ext cx="73151" cy="27432"/>
            </a:xfrm>
            <a:prstGeom prst="rect">
              <a:avLst/>
            </a:prstGeom>
          </p:spPr>
        </p:pic>
        <p:sp>
          <p:nvSpPr>
            <p:cNvPr id="1747" name="object 1747"/>
            <p:cNvSpPr/>
            <p:nvPr/>
          </p:nvSpPr>
          <p:spPr>
            <a:xfrm>
              <a:off x="3749038" y="6880858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9144" y="0"/>
                  </a:lnTo>
                </a:path>
                <a:path w="165100">
                  <a:moveTo>
                    <a:pt x="155448" y="0"/>
                  </a:moveTo>
                  <a:lnTo>
                    <a:pt x="164592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8" name="object 1748"/>
            <p:cNvSpPr/>
            <p:nvPr/>
          </p:nvSpPr>
          <p:spPr>
            <a:xfrm>
              <a:off x="508406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9" name="object 1749"/>
            <p:cNvSpPr/>
            <p:nvPr/>
          </p:nvSpPr>
          <p:spPr>
            <a:xfrm>
              <a:off x="5321806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0" name="object 1750"/>
            <p:cNvSpPr/>
            <p:nvPr/>
          </p:nvSpPr>
          <p:spPr>
            <a:xfrm>
              <a:off x="5522974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1" name="object 1751"/>
            <p:cNvSpPr/>
            <p:nvPr/>
          </p:nvSpPr>
          <p:spPr>
            <a:xfrm>
              <a:off x="5596126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2" name="object 1752"/>
            <p:cNvSpPr/>
            <p:nvPr/>
          </p:nvSpPr>
          <p:spPr>
            <a:xfrm>
              <a:off x="586130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3" name="object 1753"/>
            <p:cNvSpPr/>
            <p:nvPr/>
          </p:nvSpPr>
          <p:spPr>
            <a:xfrm>
              <a:off x="5879590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4" name="object 1754"/>
            <p:cNvSpPr/>
            <p:nvPr/>
          </p:nvSpPr>
          <p:spPr>
            <a:xfrm>
              <a:off x="590702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5" name="object 1755"/>
            <p:cNvSpPr/>
            <p:nvPr/>
          </p:nvSpPr>
          <p:spPr>
            <a:xfrm>
              <a:off x="595274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6" name="object 1756"/>
            <p:cNvSpPr/>
            <p:nvPr/>
          </p:nvSpPr>
          <p:spPr>
            <a:xfrm>
              <a:off x="599846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BDB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7" name="object 1757"/>
            <p:cNvSpPr/>
            <p:nvPr/>
          </p:nvSpPr>
          <p:spPr>
            <a:xfrm>
              <a:off x="6437374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8" name="object 1758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3657598" y="6876286"/>
              <a:ext cx="54864" cy="18288"/>
            </a:xfrm>
            <a:prstGeom prst="rect">
              <a:avLst/>
            </a:prstGeom>
          </p:spPr>
        </p:pic>
        <p:sp>
          <p:nvSpPr>
            <p:cNvPr id="1759" name="object 1759"/>
            <p:cNvSpPr/>
            <p:nvPr/>
          </p:nvSpPr>
          <p:spPr>
            <a:xfrm>
              <a:off x="6547102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0" name="object 1760"/>
            <p:cNvSpPr/>
            <p:nvPr/>
          </p:nvSpPr>
          <p:spPr>
            <a:xfrm>
              <a:off x="6574534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1" name="object 1761"/>
            <p:cNvSpPr/>
            <p:nvPr/>
          </p:nvSpPr>
          <p:spPr>
            <a:xfrm>
              <a:off x="6903717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2" name="object 1762"/>
            <p:cNvSpPr/>
            <p:nvPr/>
          </p:nvSpPr>
          <p:spPr>
            <a:xfrm>
              <a:off x="7168894" y="68808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3" name="object 1763"/>
            <p:cNvSpPr/>
            <p:nvPr/>
          </p:nvSpPr>
          <p:spPr>
            <a:xfrm>
              <a:off x="1682495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4" name="object 1764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6263638" y="6876286"/>
              <a:ext cx="100583" cy="18288"/>
            </a:xfrm>
            <a:prstGeom prst="rect">
              <a:avLst/>
            </a:prstGeom>
          </p:spPr>
        </p:pic>
        <p:sp>
          <p:nvSpPr>
            <p:cNvPr id="1765" name="object 1765"/>
            <p:cNvSpPr/>
            <p:nvPr/>
          </p:nvSpPr>
          <p:spPr>
            <a:xfrm>
              <a:off x="2441447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6" name="object 1766"/>
            <p:cNvSpPr/>
            <p:nvPr/>
          </p:nvSpPr>
          <p:spPr>
            <a:xfrm>
              <a:off x="2505455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7" name="object 1767"/>
            <p:cNvSpPr/>
            <p:nvPr/>
          </p:nvSpPr>
          <p:spPr>
            <a:xfrm>
              <a:off x="2697479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8" name="object 1768"/>
            <p:cNvSpPr/>
            <p:nvPr/>
          </p:nvSpPr>
          <p:spPr>
            <a:xfrm>
              <a:off x="2926079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9" name="object 1769"/>
            <p:cNvSpPr/>
            <p:nvPr/>
          </p:nvSpPr>
          <p:spPr>
            <a:xfrm>
              <a:off x="3401566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0" name="object 1770"/>
            <p:cNvSpPr/>
            <p:nvPr/>
          </p:nvSpPr>
          <p:spPr>
            <a:xfrm>
              <a:off x="3776470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1" name="object 1771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4882894" y="6876286"/>
              <a:ext cx="128016" cy="36576"/>
            </a:xfrm>
            <a:prstGeom prst="rect">
              <a:avLst/>
            </a:prstGeom>
          </p:spPr>
        </p:pic>
        <p:sp>
          <p:nvSpPr>
            <p:cNvPr id="1772" name="object 1772"/>
            <p:cNvSpPr/>
            <p:nvPr/>
          </p:nvSpPr>
          <p:spPr>
            <a:xfrm>
              <a:off x="3849622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3" name="object 1773"/>
            <p:cNvSpPr/>
            <p:nvPr/>
          </p:nvSpPr>
          <p:spPr>
            <a:xfrm>
              <a:off x="3886198" y="6890002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>
                  <a:moveTo>
                    <a:pt x="0" y="0"/>
                  </a:moveTo>
                  <a:lnTo>
                    <a:pt x="9144" y="0"/>
                  </a:lnTo>
                </a:path>
                <a:path w="347979">
                  <a:moveTo>
                    <a:pt x="36576" y="0"/>
                  </a:moveTo>
                  <a:lnTo>
                    <a:pt x="45720" y="0"/>
                  </a:lnTo>
                </a:path>
                <a:path w="347979">
                  <a:moveTo>
                    <a:pt x="182879" y="0"/>
                  </a:moveTo>
                  <a:lnTo>
                    <a:pt x="192023" y="0"/>
                  </a:lnTo>
                </a:path>
                <a:path w="347979">
                  <a:moveTo>
                    <a:pt x="219455" y="0"/>
                  </a:moveTo>
                  <a:lnTo>
                    <a:pt x="228599" y="0"/>
                  </a:lnTo>
                </a:path>
                <a:path w="347979">
                  <a:moveTo>
                    <a:pt x="237743" y="0"/>
                  </a:moveTo>
                  <a:lnTo>
                    <a:pt x="246887" y="0"/>
                  </a:lnTo>
                </a:path>
                <a:path w="347979">
                  <a:moveTo>
                    <a:pt x="338327" y="0"/>
                  </a:moveTo>
                  <a:lnTo>
                    <a:pt x="347471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4" name="object 1774"/>
            <p:cNvSpPr/>
            <p:nvPr/>
          </p:nvSpPr>
          <p:spPr>
            <a:xfrm>
              <a:off x="4544566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5" name="object 1775"/>
            <p:cNvSpPr/>
            <p:nvPr/>
          </p:nvSpPr>
          <p:spPr>
            <a:xfrm>
              <a:off x="4571998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6" name="object 1776"/>
            <p:cNvSpPr/>
            <p:nvPr/>
          </p:nvSpPr>
          <p:spPr>
            <a:xfrm>
              <a:off x="4892038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7" name="object 1777"/>
            <p:cNvSpPr/>
            <p:nvPr/>
          </p:nvSpPr>
          <p:spPr>
            <a:xfrm>
              <a:off x="5102350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8" name="object 1778"/>
            <p:cNvSpPr/>
            <p:nvPr/>
          </p:nvSpPr>
          <p:spPr>
            <a:xfrm>
              <a:off x="5577838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9" name="object 1779"/>
            <p:cNvSpPr/>
            <p:nvPr/>
          </p:nvSpPr>
          <p:spPr>
            <a:xfrm>
              <a:off x="5797294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0" name="object 1780"/>
            <p:cNvSpPr/>
            <p:nvPr/>
          </p:nvSpPr>
          <p:spPr>
            <a:xfrm>
              <a:off x="6345934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1" name="object 1781"/>
            <p:cNvSpPr/>
            <p:nvPr/>
          </p:nvSpPr>
          <p:spPr>
            <a:xfrm>
              <a:off x="6748270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2" name="object 1782"/>
            <p:cNvSpPr/>
            <p:nvPr/>
          </p:nvSpPr>
          <p:spPr>
            <a:xfrm>
              <a:off x="6876285" y="68900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3" name="object 1783"/>
            <p:cNvSpPr/>
            <p:nvPr/>
          </p:nvSpPr>
          <p:spPr>
            <a:xfrm>
              <a:off x="2560319" y="6899146"/>
              <a:ext cx="494030" cy="0"/>
            </a:xfrm>
            <a:custGeom>
              <a:avLst/>
              <a:gdLst/>
              <a:ahLst/>
              <a:cxnLst/>
              <a:rect l="l" t="t" r="r" b="b"/>
              <a:pathLst>
                <a:path w="494030">
                  <a:moveTo>
                    <a:pt x="0" y="0"/>
                  </a:moveTo>
                  <a:lnTo>
                    <a:pt x="9144" y="0"/>
                  </a:lnTo>
                </a:path>
                <a:path w="494030">
                  <a:moveTo>
                    <a:pt x="155447" y="0"/>
                  </a:moveTo>
                  <a:lnTo>
                    <a:pt x="164591" y="0"/>
                  </a:lnTo>
                </a:path>
                <a:path w="494030">
                  <a:moveTo>
                    <a:pt x="484631" y="0"/>
                  </a:moveTo>
                  <a:lnTo>
                    <a:pt x="493775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4" name="object 1784"/>
            <p:cNvSpPr/>
            <p:nvPr/>
          </p:nvSpPr>
          <p:spPr>
            <a:xfrm>
              <a:off x="3227831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5" name="object 1785"/>
            <p:cNvSpPr/>
            <p:nvPr/>
          </p:nvSpPr>
          <p:spPr>
            <a:xfrm>
              <a:off x="3374134" y="6899146"/>
              <a:ext cx="1005840" cy="0"/>
            </a:xfrm>
            <a:custGeom>
              <a:avLst/>
              <a:gdLst/>
              <a:ahLst/>
              <a:cxnLst/>
              <a:rect l="l" t="t" r="r" b="b"/>
              <a:pathLst>
                <a:path w="1005839">
                  <a:moveTo>
                    <a:pt x="0" y="0"/>
                  </a:moveTo>
                  <a:lnTo>
                    <a:pt x="9144" y="0"/>
                  </a:lnTo>
                </a:path>
                <a:path w="1005839">
                  <a:moveTo>
                    <a:pt x="338327" y="0"/>
                  </a:moveTo>
                  <a:lnTo>
                    <a:pt x="347471" y="0"/>
                  </a:lnTo>
                </a:path>
                <a:path w="1005839">
                  <a:moveTo>
                    <a:pt x="996695" y="0"/>
                  </a:moveTo>
                  <a:lnTo>
                    <a:pt x="1005839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6" name="object 1786"/>
            <p:cNvSpPr/>
            <p:nvPr/>
          </p:nvSpPr>
          <p:spPr>
            <a:xfrm>
              <a:off x="4498846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7" name="object 1787"/>
            <p:cNvSpPr/>
            <p:nvPr/>
          </p:nvSpPr>
          <p:spPr>
            <a:xfrm>
              <a:off x="4636006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8" name="object 1788"/>
            <p:cNvSpPr/>
            <p:nvPr/>
          </p:nvSpPr>
          <p:spPr>
            <a:xfrm>
              <a:off x="4864606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0E0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9" name="object 1789"/>
            <p:cNvSpPr/>
            <p:nvPr/>
          </p:nvSpPr>
          <p:spPr>
            <a:xfrm>
              <a:off x="4910326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0" name="object 1790"/>
            <p:cNvSpPr/>
            <p:nvPr/>
          </p:nvSpPr>
          <p:spPr>
            <a:xfrm>
              <a:off x="4946902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1" name="object 1791"/>
            <p:cNvSpPr/>
            <p:nvPr/>
          </p:nvSpPr>
          <p:spPr>
            <a:xfrm>
              <a:off x="4974334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2" name="object 1792"/>
            <p:cNvSpPr/>
            <p:nvPr/>
          </p:nvSpPr>
          <p:spPr>
            <a:xfrm>
              <a:off x="5102350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3" name="object 1793"/>
            <p:cNvSpPr/>
            <p:nvPr/>
          </p:nvSpPr>
          <p:spPr>
            <a:xfrm>
              <a:off x="5541262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4" name="object 1794"/>
            <p:cNvSpPr/>
            <p:nvPr/>
          </p:nvSpPr>
          <p:spPr>
            <a:xfrm>
              <a:off x="5596126" y="6899146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9144" y="0"/>
                  </a:lnTo>
                </a:path>
                <a:path w="45720">
                  <a:moveTo>
                    <a:pt x="36576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5" name="object 1795"/>
            <p:cNvSpPr/>
            <p:nvPr/>
          </p:nvSpPr>
          <p:spPr>
            <a:xfrm>
              <a:off x="5824726" y="6899146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9144" y="0"/>
                  </a:lnTo>
                </a:path>
                <a:path w="466725">
                  <a:moveTo>
                    <a:pt x="457199" y="0"/>
                  </a:moveTo>
                  <a:lnTo>
                    <a:pt x="466343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6" name="object 1796"/>
            <p:cNvSpPr/>
            <p:nvPr/>
          </p:nvSpPr>
          <p:spPr>
            <a:xfrm>
              <a:off x="6309358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7" name="object 1797"/>
            <p:cNvSpPr/>
            <p:nvPr/>
          </p:nvSpPr>
          <p:spPr>
            <a:xfrm>
              <a:off x="6355078" y="68991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8" name="object 1798"/>
            <p:cNvSpPr/>
            <p:nvPr/>
          </p:nvSpPr>
          <p:spPr>
            <a:xfrm>
              <a:off x="1600199" y="6899146"/>
              <a:ext cx="4901565" cy="9525"/>
            </a:xfrm>
            <a:custGeom>
              <a:avLst/>
              <a:gdLst/>
              <a:ahLst/>
              <a:cxnLst/>
              <a:rect l="l" t="t" r="r" b="b"/>
              <a:pathLst>
                <a:path w="4901565" h="9525">
                  <a:moveTo>
                    <a:pt x="4892038" y="0"/>
                  </a:moveTo>
                  <a:lnTo>
                    <a:pt x="4901182" y="0"/>
                  </a:lnTo>
                </a:path>
                <a:path w="4901565" h="9525">
                  <a:moveTo>
                    <a:pt x="0" y="9144"/>
                  </a:moveTo>
                  <a:lnTo>
                    <a:pt x="9144" y="9144"/>
                  </a:lnTo>
                </a:path>
                <a:path w="4901565" h="9525">
                  <a:moveTo>
                    <a:pt x="777239" y="9144"/>
                  </a:moveTo>
                  <a:lnTo>
                    <a:pt x="795527" y="9144"/>
                  </a:lnTo>
                </a:path>
                <a:path w="4901565" h="9525">
                  <a:moveTo>
                    <a:pt x="914399" y="9144"/>
                  </a:moveTo>
                  <a:lnTo>
                    <a:pt x="923543" y="9144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9" name="object 1799"/>
            <p:cNvSpPr/>
            <p:nvPr/>
          </p:nvSpPr>
          <p:spPr>
            <a:xfrm>
              <a:off x="2560319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0" name="object 1800"/>
            <p:cNvSpPr/>
            <p:nvPr/>
          </p:nvSpPr>
          <p:spPr>
            <a:xfrm>
              <a:off x="2788919" y="6908290"/>
              <a:ext cx="475615" cy="0"/>
            </a:xfrm>
            <a:custGeom>
              <a:avLst/>
              <a:gdLst/>
              <a:ahLst/>
              <a:cxnLst/>
              <a:rect l="l" t="t" r="r" b="b"/>
              <a:pathLst>
                <a:path w="475614">
                  <a:moveTo>
                    <a:pt x="0" y="0"/>
                  </a:moveTo>
                  <a:lnTo>
                    <a:pt x="9144" y="0"/>
                  </a:lnTo>
                </a:path>
                <a:path w="475614">
                  <a:moveTo>
                    <a:pt x="146303" y="0"/>
                  </a:moveTo>
                  <a:lnTo>
                    <a:pt x="155447" y="0"/>
                  </a:lnTo>
                </a:path>
                <a:path w="475614">
                  <a:moveTo>
                    <a:pt x="466343" y="0"/>
                  </a:moveTo>
                  <a:lnTo>
                    <a:pt x="475487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1" name="object 1801"/>
            <p:cNvSpPr/>
            <p:nvPr/>
          </p:nvSpPr>
          <p:spPr>
            <a:xfrm>
              <a:off x="3566158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2" name="object 1802"/>
            <p:cNvSpPr/>
            <p:nvPr/>
          </p:nvSpPr>
          <p:spPr>
            <a:xfrm>
              <a:off x="3712462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3" name="object 1803"/>
            <p:cNvSpPr/>
            <p:nvPr/>
          </p:nvSpPr>
          <p:spPr>
            <a:xfrm>
              <a:off x="3904486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4" name="object 1804"/>
            <p:cNvSpPr/>
            <p:nvPr/>
          </p:nvSpPr>
          <p:spPr>
            <a:xfrm>
              <a:off x="4242814" y="6908290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9144" y="0"/>
                  </a:lnTo>
                </a:path>
                <a:path w="109854">
                  <a:moveTo>
                    <a:pt x="100583" y="0"/>
                  </a:moveTo>
                  <a:lnTo>
                    <a:pt x="109727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5" name="object 1805"/>
            <p:cNvSpPr/>
            <p:nvPr/>
          </p:nvSpPr>
          <p:spPr>
            <a:xfrm>
              <a:off x="4434838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6" name="object 1806"/>
            <p:cNvSpPr/>
            <p:nvPr/>
          </p:nvSpPr>
          <p:spPr>
            <a:xfrm>
              <a:off x="4517134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7" name="object 1807"/>
            <p:cNvSpPr/>
            <p:nvPr/>
          </p:nvSpPr>
          <p:spPr>
            <a:xfrm>
              <a:off x="4562854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8" name="object 1808"/>
            <p:cNvSpPr/>
            <p:nvPr/>
          </p:nvSpPr>
          <p:spPr>
            <a:xfrm>
              <a:off x="5385814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9" name="object 1809"/>
            <p:cNvSpPr/>
            <p:nvPr/>
          </p:nvSpPr>
          <p:spPr>
            <a:xfrm>
              <a:off x="5605270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0" name="object 1810"/>
            <p:cNvSpPr/>
            <p:nvPr/>
          </p:nvSpPr>
          <p:spPr>
            <a:xfrm>
              <a:off x="5714998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1" name="object 1811"/>
            <p:cNvSpPr/>
            <p:nvPr/>
          </p:nvSpPr>
          <p:spPr>
            <a:xfrm>
              <a:off x="5824726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2" name="object 1812"/>
            <p:cNvSpPr/>
            <p:nvPr/>
          </p:nvSpPr>
          <p:spPr>
            <a:xfrm>
              <a:off x="6236205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3" name="object 1813"/>
            <p:cNvSpPr/>
            <p:nvPr/>
          </p:nvSpPr>
          <p:spPr>
            <a:xfrm>
              <a:off x="6355078" y="6908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ADA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4" name="object 1814"/>
            <p:cNvSpPr/>
            <p:nvPr/>
          </p:nvSpPr>
          <p:spPr>
            <a:xfrm>
              <a:off x="2532887" y="6908290"/>
              <a:ext cx="3877310" cy="9525"/>
            </a:xfrm>
            <a:custGeom>
              <a:avLst/>
              <a:gdLst/>
              <a:ahLst/>
              <a:cxnLst/>
              <a:rect l="l" t="t" r="r" b="b"/>
              <a:pathLst>
                <a:path w="3877310" h="9525">
                  <a:moveTo>
                    <a:pt x="3867910" y="0"/>
                  </a:moveTo>
                  <a:lnTo>
                    <a:pt x="3877054" y="0"/>
                  </a:lnTo>
                </a:path>
                <a:path w="3877310" h="9525">
                  <a:moveTo>
                    <a:pt x="0" y="9143"/>
                  </a:moveTo>
                  <a:lnTo>
                    <a:pt x="9144" y="9143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5" name="object 1815"/>
            <p:cNvSpPr/>
            <p:nvPr/>
          </p:nvSpPr>
          <p:spPr>
            <a:xfrm>
              <a:off x="3026663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6" name="object 1816"/>
            <p:cNvSpPr/>
            <p:nvPr/>
          </p:nvSpPr>
          <p:spPr>
            <a:xfrm>
              <a:off x="3209543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7" name="object 1817"/>
            <p:cNvSpPr/>
            <p:nvPr/>
          </p:nvSpPr>
          <p:spPr>
            <a:xfrm>
              <a:off x="3337559" y="6917433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39">
                  <a:moveTo>
                    <a:pt x="0" y="0"/>
                  </a:moveTo>
                  <a:lnTo>
                    <a:pt x="9144" y="0"/>
                  </a:lnTo>
                </a:path>
                <a:path w="320039">
                  <a:moveTo>
                    <a:pt x="310895" y="0"/>
                  </a:moveTo>
                  <a:lnTo>
                    <a:pt x="320039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8" name="object 1818"/>
            <p:cNvSpPr/>
            <p:nvPr/>
          </p:nvSpPr>
          <p:spPr>
            <a:xfrm>
              <a:off x="3813046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9" name="object 1819"/>
            <p:cNvSpPr/>
            <p:nvPr/>
          </p:nvSpPr>
          <p:spPr>
            <a:xfrm>
              <a:off x="3931918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0" name="object 1820"/>
            <p:cNvSpPr/>
            <p:nvPr/>
          </p:nvSpPr>
          <p:spPr>
            <a:xfrm>
              <a:off x="4617718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1" name="object 1821"/>
            <p:cNvSpPr/>
            <p:nvPr/>
          </p:nvSpPr>
          <p:spPr>
            <a:xfrm>
              <a:off x="4937758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2" name="object 1822"/>
            <p:cNvSpPr/>
            <p:nvPr/>
          </p:nvSpPr>
          <p:spPr>
            <a:xfrm>
              <a:off x="5248654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3" name="object 1823"/>
            <p:cNvSpPr/>
            <p:nvPr/>
          </p:nvSpPr>
          <p:spPr>
            <a:xfrm>
              <a:off x="5404102" y="6917433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60">
                  <a:moveTo>
                    <a:pt x="0" y="0"/>
                  </a:moveTo>
                  <a:lnTo>
                    <a:pt x="9144" y="0"/>
                  </a:lnTo>
                </a:path>
                <a:path w="365760">
                  <a:moveTo>
                    <a:pt x="356615" y="0"/>
                  </a:moveTo>
                  <a:lnTo>
                    <a:pt x="365759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4" name="object 1824"/>
            <p:cNvSpPr/>
            <p:nvPr/>
          </p:nvSpPr>
          <p:spPr>
            <a:xfrm>
              <a:off x="6236205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5" name="object 1825"/>
            <p:cNvSpPr/>
            <p:nvPr/>
          </p:nvSpPr>
          <p:spPr>
            <a:xfrm>
              <a:off x="6327646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6" name="object 1826"/>
            <p:cNvSpPr/>
            <p:nvPr/>
          </p:nvSpPr>
          <p:spPr>
            <a:xfrm>
              <a:off x="6473949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7" name="object 1827"/>
            <p:cNvSpPr/>
            <p:nvPr/>
          </p:nvSpPr>
          <p:spPr>
            <a:xfrm>
              <a:off x="6592822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8" name="object 1828"/>
            <p:cNvSpPr/>
            <p:nvPr/>
          </p:nvSpPr>
          <p:spPr>
            <a:xfrm>
              <a:off x="6757414" y="691743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9" name="object 1829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1728215" y="6867142"/>
              <a:ext cx="557783" cy="73151"/>
            </a:xfrm>
            <a:prstGeom prst="rect">
              <a:avLst/>
            </a:prstGeom>
          </p:spPr>
        </p:pic>
        <p:sp>
          <p:nvSpPr>
            <p:cNvPr id="1830" name="object 1830"/>
            <p:cNvSpPr/>
            <p:nvPr/>
          </p:nvSpPr>
          <p:spPr>
            <a:xfrm>
              <a:off x="1536191" y="69265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1" name="object 1831"/>
            <p:cNvSpPr/>
            <p:nvPr/>
          </p:nvSpPr>
          <p:spPr>
            <a:xfrm>
              <a:off x="1691639" y="69265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2" name="object 1832"/>
            <p:cNvSpPr/>
            <p:nvPr/>
          </p:nvSpPr>
          <p:spPr>
            <a:xfrm>
              <a:off x="1709927" y="69265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ADA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3" name="object 1833"/>
            <p:cNvSpPr/>
            <p:nvPr/>
          </p:nvSpPr>
          <p:spPr>
            <a:xfrm>
              <a:off x="1755647" y="69265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4" name="object 1834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1280159" y="6876286"/>
              <a:ext cx="210311" cy="73151"/>
            </a:xfrm>
            <a:prstGeom prst="rect">
              <a:avLst/>
            </a:prstGeom>
          </p:spPr>
        </p:pic>
        <p:sp>
          <p:nvSpPr>
            <p:cNvPr id="1835" name="object 1835"/>
            <p:cNvSpPr/>
            <p:nvPr/>
          </p:nvSpPr>
          <p:spPr>
            <a:xfrm>
              <a:off x="1481327" y="69357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6" name="object 1836"/>
            <p:cNvSpPr/>
            <p:nvPr/>
          </p:nvSpPr>
          <p:spPr>
            <a:xfrm>
              <a:off x="1645919" y="69357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7" name="object 1837"/>
            <p:cNvSpPr/>
            <p:nvPr/>
          </p:nvSpPr>
          <p:spPr>
            <a:xfrm>
              <a:off x="1673351" y="69357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8" name="object 1838"/>
            <p:cNvSpPr/>
            <p:nvPr/>
          </p:nvSpPr>
          <p:spPr>
            <a:xfrm>
              <a:off x="1773935" y="69357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9" name="object 1839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1517903" y="6931149"/>
              <a:ext cx="73151" cy="18288"/>
            </a:xfrm>
            <a:prstGeom prst="rect">
              <a:avLst/>
            </a:prstGeom>
          </p:spPr>
        </p:pic>
        <p:sp>
          <p:nvSpPr>
            <p:cNvPr id="1840" name="object 1840"/>
            <p:cNvSpPr/>
            <p:nvPr/>
          </p:nvSpPr>
          <p:spPr>
            <a:xfrm>
              <a:off x="2185415" y="69357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1" name="object 1841"/>
            <p:cNvSpPr/>
            <p:nvPr/>
          </p:nvSpPr>
          <p:spPr>
            <a:xfrm>
              <a:off x="1399031" y="69448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2" name="object 1842"/>
            <p:cNvSpPr/>
            <p:nvPr/>
          </p:nvSpPr>
          <p:spPr>
            <a:xfrm>
              <a:off x="1563623" y="69448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3" name="object 1843"/>
            <p:cNvSpPr/>
            <p:nvPr/>
          </p:nvSpPr>
          <p:spPr>
            <a:xfrm>
              <a:off x="1243583" y="697229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4" name="object 1844"/>
            <p:cNvSpPr/>
            <p:nvPr/>
          </p:nvSpPr>
          <p:spPr>
            <a:xfrm>
              <a:off x="1289303" y="697229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5" name="object 1845"/>
            <p:cNvSpPr/>
            <p:nvPr/>
          </p:nvSpPr>
          <p:spPr>
            <a:xfrm>
              <a:off x="1380743" y="697229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6" name="object 1846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1289303" y="6931149"/>
              <a:ext cx="1005839" cy="91440"/>
            </a:xfrm>
            <a:prstGeom prst="rect">
              <a:avLst/>
            </a:prstGeom>
          </p:spPr>
        </p:pic>
        <p:sp>
          <p:nvSpPr>
            <p:cNvPr id="1847" name="object 1847"/>
            <p:cNvSpPr/>
            <p:nvPr/>
          </p:nvSpPr>
          <p:spPr>
            <a:xfrm>
              <a:off x="1243583" y="69814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8" name="object 1848"/>
            <p:cNvSpPr/>
            <p:nvPr/>
          </p:nvSpPr>
          <p:spPr>
            <a:xfrm>
              <a:off x="1380743" y="70180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9" name="object 1849"/>
            <p:cNvSpPr/>
            <p:nvPr/>
          </p:nvSpPr>
          <p:spPr>
            <a:xfrm>
              <a:off x="1426463" y="70180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0" name="object 1850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1463039" y="7013446"/>
              <a:ext cx="347471" cy="18287"/>
            </a:xfrm>
            <a:prstGeom prst="rect">
              <a:avLst/>
            </a:prstGeom>
          </p:spPr>
        </p:pic>
        <p:pic>
          <p:nvPicPr>
            <p:cNvPr id="1851" name="object 1851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1865375" y="7013446"/>
              <a:ext cx="155448" cy="9144"/>
            </a:xfrm>
            <a:prstGeom prst="rect">
              <a:avLst/>
            </a:prstGeom>
          </p:spPr>
        </p:pic>
        <p:pic>
          <p:nvPicPr>
            <p:cNvPr id="1852" name="object 1852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2066543" y="7013446"/>
              <a:ext cx="91439" cy="9144"/>
            </a:xfrm>
            <a:prstGeom prst="rect">
              <a:avLst/>
            </a:prstGeom>
          </p:spPr>
        </p:pic>
        <p:pic>
          <p:nvPicPr>
            <p:cNvPr id="1853" name="object 1853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2212847" y="7013446"/>
              <a:ext cx="73151" cy="9144"/>
            </a:xfrm>
            <a:prstGeom prst="rect">
              <a:avLst/>
            </a:prstGeom>
          </p:spPr>
        </p:pic>
        <p:sp>
          <p:nvSpPr>
            <p:cNvPr id="1854" name="object 1854"/>
            <p:cNvSpPr/>
            <p:nvPr/>
          </p:nvSpPr>
          <p:spPr>
            <a:xfrm>
              <a:off x="1636775" y="70271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5" name="object 1855"/>
            <p:cNvSpPr/>
            <p:nvPr/>
          </p:nvSpPr>
          <p:spPr>
            <a:xfrm>
              <a:off x="1682495" y="70271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6" name="object 1856"/>
            <p:cNvSpPr/>
            <p:nvPr/>
          </p:nvSpPr>
          <p:spPr>
            <a:xfrm>
              <a:off x="1975103" y="70271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DF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7" name="object 1857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1481327" y="7022589"/>
              <a:ext cx="109727" cy="18288"/>
            </a:xfrm>
            <a:prstGeom prst="rect">
              <a:avLst/>
            </a:prstGeom>
          </p:spPr>
        </p:pic>
        <p:sp>
          <p:nvSpPr>
            <p:cNvPr id="1858" name="object 1858"/>
            <p:cNvSpPr/>
            <p:nvPr/>
          </p:nvSpPr>
          <p:spPr>
            <a:xfrm>
              <a:off x="2039111" y="70271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9" name="object 1859"/>
            <p:cNvSpPr/>
            <p:nvPr/>
          </p:nvSpPr>
          <p:spPr>
            <a:xfrm>
              <a:off x="2066543" y="70271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0" name="object 1860"/>
            <p:cNvSpPr/>
            <p:nvPr/>
          </p:nvSpPr>
          <p:spPr>
            <a:xfrm>
              <a:off x="1362455" y="70363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1" name="object 1861"/>
            <p:cNvSpPr/>
            <p:nvPr/>
          </p:nvSpPr>
          <p:spPr>
            <a:xfrm>
              <a:off x="1408175" y="70363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2" name="object 1862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1728215" y="7022589"/>
              <a:ext cx="54864" cy="27432"/>
            </a:xfrm>
            <a:prstGeom prst="rect">
              <a:avLst/>
            </a:prstGeom>
          </p:spPr>
        </p:pic>
        <p:pic>
          <p:nvPicPr>
            <p:cNvPr id="1863" name="object 1863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1554479" y="7031733"/>
              <a:ext cx="73152" cy="9144"/>
            </a:xfrm>
            <a:prstGeom prst="rect">
              <a:avLst/>
            </a:prstGeom>
          </p:spPr>
        </p:pic>
        <p:pic>
          <p:nvPicPr>
            <p:cNvPr id="1864" name="object 1864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1874519" y="7031733"/>
              <a:ext cx="18288" cy="9144"/>
            </a:xfrm>
            <a:prstGeom prst="rect">
              <a:avLst/>
            </a:prstGeom>
          </p:spPr>
        </p:pic>
        <p:sp>
          <p:nvSpPr>
            <p:cNvPr id="1865" name="object 1865"/>
            <p:cNvSpPr/>
            <p:nvPr/>
          </p:nvSpPr>
          <p:spPr>
            <a:xfrm>
              <a:off x="1911095" y="70363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6" name="object 1866"/>
            <p:cNvSpPr/>
            <p:nvPr/>
          </p:nvSpPr>
          <p:spPr>
            <a:xfrm>
              <a:off x="2148839" y="70363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7" name="object 1867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1490471" y="7031733"/>
              <a:ext cx="54864" cy="18288"/>
            </a:xfrm>
            <a:prstGeom prst="rect">
              <a:avLst/>
            </a:prstGeom>
          </p:spPr>
        </p:pic>
        <p:sp>
          <p:nvSpPr>
            <p:cNvPr id="1868" name="object 1868"/>
            <p:cNvSpPr/>
            <p:nvPr/>
          </p:nvSpPr>
          <p:spPr>
            <a:xfrm>
              <a:off x="1554479" y="70454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9" name="object 1869"/>
            <p:cNvSpPr/>
            <p:nvPr/>
          </p:nvSpPr>
          <p:spPr>
            <a:xfrm>
              <a:off x="1636775" y="7045449"/>
              <a:ext cx="283845" cy="0"/>
            </a:xfrm>
            <a:custGeom>
              <a:avLst/>
              <a:gdLst/>
              <a:ahLst/>
              <a:cxnLst/>
              <a:rect l="l" t="t" r="r" b="b"/>
              <a:pathLst>
                <a:path w="283844">
                  <a:moveTo>
                    <a:pt x="0" y="0"/>
                  </a:moveTo>
                  <a:lnTo>
                    <a:pt x="9144" y="0"/>
                  </a:lnTo>
                </a:path>
                <a:path w="283844">
                  <a:moveTo>
                    <a:pt x="274319" y="0"/>
                  </a:moveTo>
                  <a:lnTo>
                    <a:pt x="283463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0" name="object 1870"/>
            <p:cNvSpPr/>
            <p:nvPr/>
          </p:nvSpPr>
          <p:spPr>
            <a:xfrm>
              <a:off x="1965959" y="70454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1" name="object 1871"/>
            <p:cNvSpPr/>
            <p:nvPr/>
          </p:nvSpPr>
          <p:spPr>
            <a:xfrm>
              <a:off x="1993391" y="70454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2" name="object 1872"/>
            <p:cNvSpPr/>
            <p:nvPr/>
          </p:nvSpPr>
          <p:spPr>
            <a:xfrm>
              <a:off x="2048255" y="70454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3" name="object 1873"/>
            <p:cNvSpPr/>
            <p:nvPr/>
          </p:nvSpPr>
          <p:spPr>
            <a:xfrm>
              <a:off x="2285999" y="70454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4" name="object 1874"/>
            <p:cNvSpPr/>
            <p:nvPr/>
          </p:nvSpPr>
          <p:spPr>
            <a:xfrm>
              <a:off x="1527047" y="70545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5" name="object 1875"/>
            <p:cNvSpPr/>
            <p:nvPr/>
          </p:nvSpPr>
          <p:spPr>
            <a:xfrm>
              <a:off x="1572767" y="70545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6" name="object 1876"/>
            <p:cNvSpPr/>
            <p:nvPr/>
          </p:nvSpPr>
          <p:spPr>
            <a:xfrm>
              <a:off x="1682495" y="7054593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9144" y="0"/>
                  </a:lnTo>
                </a:path>
                <a:path w="155575">
                  <a:moveTo>
                    <a:pt x="146304" y="0"/>
                  </a:moveTo>
                  <a:lnTo>
                    <a:pt x="155448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7" name="object 1877"/>
            <p:cNvSpPr/>
            <p:nvPr/>
          </p:nvSpPr>
          <p:spPr>
            <a:xfrm>
              <a:off x="1929383" y="70545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8" name="object 1878"/>
            <p:cNvSpPr/>
            <p:nvPr/>
          </p:nvSpPr>
          <p:spPr>
            <a:xfrm>
              <a:off x="1965959" y="70545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9" name="object 1879"/>
            <p:cNvSpPr/>
            <p:nvPr/>
          </p:nvSpPr>
          <p:spPr>
            <a:xfrm>
              <a:off x="2176271" y="705459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0" name="object 1880"/>
            <p:cNvSpPr/>
            <p:nvPr/>
          </p:nvSpPr>
          <p:spPr>
            <a:xfrm>
              <a:off x="2267711" y="70545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81" name="object 18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pc="-5" dirty="0"/>
              <a:t>Longitud </a:t>
            </a:r>
            <a:r>
              <a:rPr dirty="0"/>
              <a:t>de </a:t>
            </a:r>
            <a:r>
              <a:rPr spc="-5" dirty="0"/>
              <a:t>los cables </a:t>
            </a:r>
            <a:r>
              <a:rPr dirty="0"/>
              <a:t>y el </a:t>
            </a:r>
            <a:r>
              <a:rPr spc="-5" dirty="0"/>
              <a:t>desempeño </a:t>
            </a:r>
            <a:r>
              <a:rPr spc="-990" dirty="0"/>
              <a:t> </a:t>
            </a:r>
            <a:r>
              <a:rPr spc="-5" dirty="0"/>
              <a:t>del</a:t>
            </a:r>
            <a:r>
              <a:rPr spc="-10" dirty="0"/>
              <a:t> </a:t>
            </a:r>
            <a:r>
              <a:rPr spc="-5" dirty="0"/>
              <a:t>DPS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11673"/>
              </p:ext>
            </p:extLst>
          </p:nvPr>
        </p:nvGraphicFramePr>
        <p:xfrm>
          <a:off x="3505200" y="2601549"/>
          <a:ext cx="4064635" cy="1642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6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Isoceráunico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6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Alto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9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Medio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9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Bajo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868381"/>
              </p:ext>
            </p:extLst>
          </p:nvPr>
        </p:nvGraphicFramePr>
        <p:xfrm>
          <a:off x="3505200" y="4572000"/>
          <a:ext cx="4064000" cy="1616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8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36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Días</a:t>
                      </a:r>
                      <a:r>
                        <a:rPr sz="1800" spc="-1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1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Tormentas</a:t>
                      </a:r>
                      <a:r>
                        <a:rPr sz="1800" spc="-1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al</a:t>
                      </a:r>
                      <a:r>
                        <a:rPr sz="1800" spc="-1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Año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Alto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30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ó</a:t>
                      </a:r>
                      <a:r>
                        <a:rPr sz="1800" spc="-3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más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84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Medio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15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4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Bajo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3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15</a:t>
                      </a:r>
                      <a:endParaRPr sz="1800" dirty="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35460" y="2145726"/>
            <a:ext cx="40405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Ubicación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geográfica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aplicación.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65909" y="2587392"/>
          <a:ext cx="4062095" cy="1583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6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Ambiente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7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Rural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Sub-</a:t>
                      </a:r>
                      <a:r>
                        <a:rPr sz="1800" spc="-4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Urbano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Urbano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078100" y="4672139"/>
          <a:ext cx="4064000" cy="1459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2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Construcción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El</a:t>
                      </a:r>
                      <a:r>
                        <a:rPr sz="1800" spc="-3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más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Alto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Mediano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2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El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mas</a:t>
                      </a:r>
                      <a:r>
                        <a:rPr sz="1800" spc="-2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Pequeño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5791" y="2212338"/>
            <a:ext cx="4180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Ubicación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respecto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otras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actividades.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757" y="4193538"/>
            <a:ext cx="4561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Ubicación</a:t>
            </a:r>
            <a:r>
              <a:rPr sz="1800" spc="-2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respecto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otras</a:t>
            </a:r>
            <a:r>
              <a:rPr sz="1800" spc="-1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construcciones.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56765" y="2584344"/>
          <a:ext cx="4054475" cy="1475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0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79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Acometida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7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Ultimo</a:t>
                      </a:r>
                      <a:r>
                        <a:rPr sz="18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Cliente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7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Clientes</a:t>
                      </a:r>
                      <a:r>
                        <a:rPr sz="1800" spc="-2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Múltiples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7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Independiente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078100" y="4676711"/>
          <a:ext cx="4064635" cy="153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7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Disturbios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Frecuentes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Ocasionales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Escasos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5791" y="2212338"/>
            <a:ext cx="2111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Tipo</a:t>
            </a:r>
            <a:r>
              <a:rPr sz="1800" spc="-4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4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Acometida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986" y="4193538"/>
            <a:ext cx="2491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Histórico</a:t>
            </a:r>
            <a:r>
              <a:rPr sz="1800" spc="-35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Disturbios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78100" y="2151546"/>
          <a:ext cx="4063999" cy="17997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9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56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Reparación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Costosa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08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Moderada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Económica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078100" y="4562416"/>
          <a:ext cx="4063999" cy="2186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7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Equipos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Puntos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9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Indispensable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5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Medios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Pueden</a:t>
                      </a:r>
                      <a:r>
                        <a:rPr sz="1800" spc="-4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Detenerse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Selección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un</a:t>
            </a:r>
            <a:r>
              <a:rPr spc="-25" dirty="0"/>
              <a:t> </a:t>
            </a:r>
            <a:r>
              <a:rPr spc="-5" dirty="0"/>
              <a:t>DPS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5791" y="1707894"/>
            <a:ext cx="4855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Costo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de Reparación del Equipo que se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Daña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986" y="4018355"/>
            <a:ext cx="471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Font typeface="Microsoft Sans Serif"/>
              <a:buChar char="●"/>
              <a:tabLst>
                <a:tab pos="194310" algn="l"/>
              </a:tabLst>
            </a:pP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Importancia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952F"/>
                </a:solidFill>
                <a:latin typeface="Arial MT"/>
                <a:cs typeface="Arial MT"/>
              </a:rPr>
              <a:t>del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Equipo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que</a:t>
            </a:r>
            <a:r>
              <a:rPr sz="1800" spc="-10" dirty="0">
                <a:solidFill>
                  <a:srgbClr val="00952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00952F"/>
                </a:solidFill>
                <a:latin typeface="Arial MT"/>
                <a:cs typeface="Arial MT"/>
              </a:rPr>
              <a:t>va</a:t>
            </a:r>
            <a:r>
              <a:rPr sz="1800" spc="-5" dirty="0">
                <a:solidFill>
                  <a:srgbClr val="00952F"/>
                </a:solidFill>
                <a:latin typeface="Arial MT"/>
                <a:cs typeface="Arial MT"/>
              </a:rPr>
              <a:t> ser Protegido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82106" y="2224695"/>
          <a:ext cx="8283572" cy="3671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8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3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083">
                <a:tc rowSpan="3">
                  <a:txBody>
                    <a:bodyPr/>
                    <a:lstStyle/>
                    <a:p>
                      <a:pPr marL="320040" marR="152400" indent="-1606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1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S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I/I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EE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E  C</a:t>
                      </a:r>
                      <a:r>
                        <a:rPr sz="1800" spc="-3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62.41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INDICE DE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EXPOSICIÓN </a:t>
                      </a:r>
                      <a:r>
                        <a:rPr sz="1800" spc="-1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CALCULADO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12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24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25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38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39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55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56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75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76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2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100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833">
                <a:tc>
                  <a:txBody>
                    <a:bodyPr/>
                    <a:lstStyle/>
                    <a:p>
                      <a:pPr marR="946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Categoría</a:t>
                      </a:r>
                      <a:r>
                        <a:rPr sz="1800" spc="-4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55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559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160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55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240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559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160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242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240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480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877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833"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Categoría</a:t>
                      </a:r>
                      <a:r>
                        <a:rPr sz="1800" spc="-4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B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50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36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80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50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55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5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80</a:t>
                      </a:r>
                      <a:r>
                        <a:rPr sz="18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160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242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240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1877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160</a:t>
                      </a:r>
                      <a:r>
                        <a:rPr sz="1800" spc="-10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5030"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Categoría</a:t>
                      </a:r>
                      <a:r>
                        <a:rPr sz="1800" spc="-45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solidFill>
                            <a:srgbClr val="00952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36</a:t>
                      </a:r>
                      <a:r>
                        <a:rPr sz="1800" spc="-4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50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36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80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50</a:t>
                      </a:r>
                      <a:r>
                        <a:rPr sz="1800" spc="-9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120</a:t>
                      </a:r>
                      <a:r>
                        <a:rPr sz="1800" spc="-50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kA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41465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616368"/>
                          </a:solidFill>
                          <a:latin typeface="Arial MT"/>
                          <a:cs typeface="Arial MT"/>
                        </a:rPr>
                        <a:t>80kA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945177" y="2650127"/>
            <a:ext cx="2807335" cy="3310254"/>
          </a:xfrm>
          <a:custGeom>
            <a:avLst/>
            <a:gdLst/>
            <a:ahLst/>
            <a:cxnLst/>
            <a:rect l="l" t="t" r="r" b="b"/>
            <a:pathLst>
              <a:path w="2807334" h="3310254">
                <a:moveTo>
                  <a:pt x="0" y="0"/>
                </a:moveTo>
                <a:lnTo>
                  <a:pt x="0" y="3309992"/>
                </a:lnTo>
                <a:lnTo>
                  <a:pt x="2807093" y="3309992"/>
                </a:lnTo>
                <a:lnTo>
                  <a:pt x="280709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91" y="808735"/>
            <a:ext cx="3914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Tabla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spc="-5" dirty="0"/>
              <a:t>Selección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1474" y="1028656"/>
            <a:ext cx="8912225" cy="6001385"/>
            <a:chOff x="571474" y="1028656"/>
            <a:chExt cx="8912225" cy="6001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7048" y="4607051"/>
              <a:ext cx="1054607" cy="12618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574" y="1066756"/>
              <a:ext cx="8836025" cy="5925185"/>
            </a:xfrm>
            <a:custGeom>
              <a:avLst/>
              <a:gdLst/>
              <a:ahLst/>
              <a:cxnLst/>
              <a:rect l="l" t="t" r="r" b="b"/>
              <a:pathLst>
                <a:path w="8836025" h="5925184">
                  <a:moveTo>
                    <a:pt x="4422467" y="0"/>
                  </a:moveTo>
                  <a:lnTo>
                    <a:pt x="7418529" y="1510222"/>
                  </a:lnTo>
                  <a:lnTo>
                    <a:pt x="7418529" y="804639"/>
                  </a:lnTo>
                  <a:lnTo>
                    <a:pt x="8133256" y="804639"/>
                  </a:lnTo>
                  <a:lnTo>
                    <a:pt x="8133256" y="1935401"/>
                  </a:lnTo>
                  <a:lnTo>
                    <a:pt x="8835791" y="2407821"/>
                  </a:lnTo>
                  <a:lnTo>
                    <a:pt x="8835791" y="3252083"/>
                  </a:lnTo>
                  <a:lnTo>
                    <a:pt x="8242979" y="3252083"/>
                  </a:lnTo>
                  <a:lnTo>
                    <a:pt x="8242979" y="5925070"/>
                  </a:lnTo>
                  <a:lnTo>
                    <a:pt x="606527" y="5925070"/>
                  </a:lnTo>
                  <a:lnTo>
                    <a:pt x="606527" y="3252083"/>
                  </a:lnTo>
                  <a:lnTo>
                    <a:pt x="0" y="3252083"/>
                  </a:lnTo>
                  <a:lnTo>
                    <a:pt x="0" y="2314861"/>
                  </a:lnTo>
                  <a:lnTo>
                    <a:pt x="4422467" y="0"/>
                  </a:lnTo>
                </a:path>
              </a:pathLst>
            </a:custGeom>
            <a:ln w="76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7875" y="3352663"/>
              <a:ext cx="0" cy="3048000"/>
            </a:xfrm>
            <a:custGeom>
              <a:avLst/>
              <a:gdLst/>
              <a:ahLst/>
              <a:cxnLst/>
              <a:rect l="l" t="t" r="r" b="b"/>
              <a:pathLst>
                <a:path h="3048000">
                  <a:moveTo>
                    <a:pt x="0" y="2384962"/>
                  </a:moveTo>
                  <a:lnTo>
                    <a:pt x="0" y="3047875"/>
                  </a:lnTo>
                </a:path>
                <a:path h="3048000">
                  <a:moveTo>
                    <a:pt x="0" y="0"/>
                  </a:moveTo>
                  <a:lnTo>
                    <a:pt x="0" y="362697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5744" y="3715360"/>
              <a:ext cx="929640" cy="2022475"/>
            </a:xfrm>
            <a:custGeom>
              <a:avLst/>
              <a:gdLst/>
              <a:ahLst/>
              <a:cxnLst/>
              <a:rect l="l" t="t" r="r" b="b"/>
              <a:pathLst>
                <a:path w="929639" h="2022475">
                  <a:moveTo>
                    <a:pt x="929602" y="2022265"/>
                  </a:moveTo>
                  <a:lnTo>
                    <a:pt x="929602" y="0"/>
                  </a:lnTo>
                  <a:lnTo>
                    <a:pt x="0" y="0"/>
                  </a:lnTo>
                  <a:lnTo>
                    <a:pt x="0" y="2022265"/>
                  </a:lnTo>
                  <a:lnTo>
                    <a:pt x="929602" y="2022265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25744" y="3713836"/>
              <a:ext cx="929640" cy="2024380"/>
            </a:xfrm>
            <a:custGeom>
              <a:avLst/>
              <a:gdLst/>
              <a:ahLst/>
              <a:cxnLst/>
              <a:rect l="l" t="t" r="r" b="b"/>
              <a:pathLst>
                <a:path w="929639" h="2024379">
                  <a:moveTo>
                    <a:pt x="0" y="0"/>
                  </a:moveTo>
                  <a:lnTo>
                    <a:pt x="0" y="2023789"/>
                  </a:lnTo>
                  <a:lnTo>
                    <a:pt x="929602" y="2023789"/>
                  </a:lnTo>
                  <a:lnTo>
                    <a:pt x="929602" y="0"/>
                  </a:lnTo>
                  <a:lnTo>
                    <a:pt x="0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2420" y="3980525"/>
              <a:ext cx="721360" cy="1490980"/>
            </a:xfrm>
            <a:custGeom>
              <a:avLst/>
              <a:gdLst/>
              <a:ahLst/>
              <a:cxnLst/>
              <a:rect l="l" t="t" r="r" b="b"/>
              <a:pathLst>
                <a:path w="721360" h="1490979">
                  <a:moveTo>
                    <a:pt x="720822" y="1400498"/>
                  </a:moveTo>
                  <a:lnTo>
                    <a:pt x="720822" y="91436"/>
                  </a:lnTo>
                  <a:lnTo>
                    <a:pt x="694153" y="26859"/>
                  </a:lnTo>
                  <a:lnTo>
                    <a:pt x="630910" y="0"/>
                  </a:lnTo>
                  <a:lnTo>
                    <a:pt x="89912" y="0"/>
                  </a:lnTo>
                  <a:lnTo>
                    <a:pt x="54647" y="7214"/>
                  </a:lnTo>
                  <a:lnTo>
                    <a:pt x="26097" y="26859"/>
                  </a:lnTo>
                  <a:lnTo>
                    <a:pt x="6976" y="55933"/>
                  </a:lnTo>
                  <a:lnTo>
                    <a:pt x="0" y="91436"/>
                  </a:lnTo>
                  <a:lnTo>
                    <a:pt x="0" y="1400498"/>
                  </a:lnTo>
                  <a:lnTo>
                    <a:pt x="6976" y="1435120"/>
                  </a:lnTo>
                  <a:lnTo>
                    <a:pt x="26097" y="1463742"/>
                  </a:lnTo>
                  <a:lnTo>
                    <a:pt x="54647" y="1483220"/>
                  </a:lnTo>
                  <a:lnTo>
                    <a:pt x="89912" y="1490411"/>
                  </a:lnTo>
                  <a:lnTo>
                    <a:pt x="630910" y="1490411"/>
                  </a:lnTo>
                  <a:lnTo>
                    <a:pt x="665532" y="1483220"/>
                  </a:lnTo>
                  <a:lnTo>
                    <a:pt x="694153" y="1463742"/>
                  </a:lnTo>
                  <a:lnTo>
                    <a:pt x="713631" y="1435120"/>
                  </a:lnTo>
                  <a:lnTo>
                    <a:pt x="720822" y="1400498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32420" y="3980525"/>
              <a:ext cx="721360" cy="1490980"/>
            </a:xfrm>
            <a:custGeom>
              <a:avLst/>
              <a:gdLst/>
              <a:ahLst/>
              <a:cxnLst/>
              <a:rect l="l" t="t" r="r" b="b"/>
              <a:pathLst>
                <a:path w="721360" h="1490979">
                  <a:moveTo>
                    <a:pt x="89912" y="0"/>
                  </a:moveTo>
                  <a:lnTo>
                    <a:pt x="54647" y="7214"/>
                  </a:lnTo>
                  <a:lnTo>
                    <a:pt x="26097" y="26859"/>
                  </a:lnTo>
                  <a:lnTo>
                    <a:pt x="6976" y="55933"/>
                  </a:lnTo>
                  <a:lnTo>
                    <a:pt x="0" y="91436"/>
                  </a:lnTo>
                  <a:lnTo>
                    <a:pt x="0" y="1400498"/>
                  </a:lnTo>
                  <a:lnTo>
                    <a:pt x="6976" y="1435120"/>
                  </a:lnTo>
                  <a:lnTo>
                    <a:pt x="26097" y="1463742"/>
                  </a:lnTo>
                  <a:lnTo>
                    <a:pt x="54647" y="1483220"/>
                  </a:lnTo>
                  <a:lnTo>
                    <a:pt x="89912" y="1490411"/>
                  </a:lnTo>
                  <a:lnTo>
                    <a:pt x="630910" y="1490411"/>
                  </a:lnTo>
                  <a:lnTo>
                    <a:pt x="665532" y="1483220"/>
                  </a:lnTo>
                  <a:lnTo>
                    <a:pt x="694153" y="1463742"/>
                  </a:lnTo>
                  <a:lnTo>
                    <a:pt x="713631" y="1435120"/>
                  </a:lnTo>
                  <a:lnTo>
                    <a:pt x="720822" y="1400498"/>
                  </a:lnTo>
                  <a:lnTo>
                    <a:pt x="720822" y="91436"/>
                  </a:lnTo>
                  <a:lnTo>
                    <a:pt x="713631" y="55933"/>
                  </a:lnTo>
                  <a:lnTo>
                    <a:pt x="694153" y="26859"/>
                  </a:lnTo>
                  <a:lnTo>
                    <a:pt x="665532" y="7214"/>
                  </a:lnTo>
                  <a:lnTo>
                    <a:pt x="630910" y="0"/>
                  </a:lnTo>
                  <a:lnTo>
                    <a:pt x="89912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1894" y="4536762"/>
              <a:ext cx="55244" cy="375285"/>
            </a:xfrm>
            <a:custGeom>
              <a:avLst/>
              <a:gdLst/>
              <a:ahLst/>
              <a:cxnLst/>
              <a:rect l="l" t="t" r="r" b="b"/>
              <a:pathLst>
                <a:path w="55245" h="375285">
                  <a:moveTo>
                    <a:pt x="54861" y="374888"/>
                  </a:moveTo>
                  <a:lnTo>
                    <a:pt x="54861" y="0"/>
                  </a:lnTo>
                  <a:lnTo>
                    <a:pt x="0" y="0"/>
                  </a:lnTo>
                  <a:lnTo>
                    <a:pt x="0" y="374888"/>
                  </a:lnTo>
                  <a:lnTo>
                    <a:pt x="54861" y="374888"/>
                  </a:lnTo>
                  <a:close/>
                </a:path>
              </a:pathLst>
            </a:custGeom>
            <a:solidFill>
              <a:srgbClr val="6163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71894" y="4536762"/>
              <a:ext cx="55244" cy="375285"/>
            </a:xfrm>
            <a:custGeom>
              <a:avLst/>
              <a:gdLst/>
              <a:ahLst/>
              <a:cxnLst/>
              <a:rect l="l" t="t" r="r" b="b"/>
              <a:pathLst>
                <a:path w="55245" h="375285">
                  <a:moveTo>
                    <a:pt x="0" y="0"/>
                  </a:moveTo>
                  <a:lnTo>
                    <a:pt x="0" y="374888"/>
                  </a:lnTo>
                  <a:lnTo>
                    <a:pt x="54861" y="374888"/>
                  </a:lnTo>
                  <a:lnTo>
                    <a:pt x="54861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76331" y="3352662"/>
              <a:ext cx="6823075" cy="3088005"/>
            </a:xfrm>
            <a:custGeom>
              <a:avLst/>
              <a:gdLst/>
              <a:ahLst/>
              <a:cxnLst/>
              <a:rect l="l" t="t" r="r" b="b"/>
              <a:pathLst>
                <a:path w="6823075" h="3088004">
                  <a:moveTo>
                    <a:pt x="323074" y="3085974"/>
                  </a:moveTo>
                  <a:lnTo>
                    <a:pt x="6807430" y="3087497"/>
                  </a:lnTo>
                </a:path>
                <a:path w="6823075" h="3088004">
                  <a:moveTo>
                    <a:pt x="0" y="0"/>
                  </a:moveTo>
                  <a:lnTo>
                    <a:pt x="6822669" y="1523"/>
                  </a:lnTo>
                </a:path>
              </a:pathLst>
            </a:custGeom>
            <a:ln w="126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73094" y="3372220"/>
              <a:ext cx="0" cy="1047750"/>
            </a:xfrm>
            <a:custGeom>
              <a:avLst/>
              <a:gdLst/>
              <a:ahLst/>
              <a:cxnLst/>
              <a:rect l="l" t="t" r="r" b="b"/>
              <a:pathLst>
                <a:path h="1047750">
                  <a:moveTo>
                    <a:pt x="0" y="0"/>
                  </a:moveTo>
                  <a:lnTo>
                    <a:pt x="0" y="1047199"/>
                  </a:lnTo>
                </a:path>
              </a:pathLst>
            </a:custGeom>
            <a:ln w="157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65474" y="5551705"/>
              <a:ext cx="0" cy="893444"/>
            </a:xfrm>
            <a:custGeom>
              <a:avLst/>
              <a:gdLst/>
              <a:ahLst/>
              <a:cxnLst/>
              <a:rect l="l" t="t" r="r" b="b"/>
              <a:pathLst>
                <a:path h="893445">
                  <a:moveTo>
                    <a:pt x="0" y="0"/>
                  </a:moveTo>
                  <a:lnTo>
                    <a:pt x="0" y="893281"/>
                  </a:lnTo>
                </a:path>
              </a:pathLst>
            </a:custGeom>
            <a:ln w="27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939" y="6045197"/>
            <a:ext cx="1766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Service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Entrance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6513" y="6011593"/>
            <a:ext cx="2172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43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Sub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Panel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93896" y="6049769"/>
            <a:ext cx="1761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Control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Cabinet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783937" y="2374294"/>
            <a:ext cx="2935605" cy="4192904"/>
            <a:chOff x="3783937" y="2374294"/>
            <a:chExt cx="2935605" cy="4192904"/>
          </a:xfrm>
        </p:grpSpPr>
        <p:sp>
          <p:nvSpPr>
            <p:cNvPr id="19" name="object 19"/>
            <p:cNvSpPr/>
            <p:nvPr/>
          </p:nvSpPr>
          <p:spPr>
            <a:xfrm>
              <a:off x="6017268" y="3376792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0"/>
                  </a:moveTo>
                  <a:lnTo>
                    <a:pt x="0" y="631164"/>
                  </a:lnTo>
                </a:path>
              </a:pathLst>
            </a:custGeom>
            <a:ln w="14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20316" y="5521226"/>
              <a:ext cx="0" cy="923925"/>
            </a:xfrm>
            <a:custGeom>
              <a:avLst/>
              <a:gdLst/>
              <a:ahLst/>
              <a:cxnLst/>
              <a:rect l="l" t="t" r="r" b="b"/>
              <a:pathLst>
                <a:path h="923925">
                  <a:moveTo>
                    <a:pt x="0" y="0"/>
                  </a:moveTo>
                  <a:lnTo>
                    <a:pt x="0" y="923759"/>
                  </a:lnTo>
                </a:path>
              </a:pathLst>
            </a:custGeom>
            <a:ln w="20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83927" y="2374302"/>
              <a:ext cx="2935605" cy="4192904"/>
            </a:xfrm>
            <a:custGeom>
              <a:avLst/>
              <a:gdLst/>
              <a:ahLst/>
              <a:cxnLst/>
              <a:rect l="l" t="t" r="r" b="b"/>
              <a:pathLst>
                <a:path w="2935604" h="4192904">
                  <a:moveTo>
                    <a:pt x="15240" y="4192346"/>
                  </a:moveTo>
                  <a:lnTo>
                    <a:pt x="13716" y="0"/>
                  </a:lnTo>
                  <a:lnTo>
                    <a:pt x="0" y="0"/>
                  </a:lnTo>
                  <a:lnTo>
                    <a:pt x="1524" y="4192346"/>
                  </a:lnTo>
                  <a:lnTo>
                    <a:pt x="15240" y="4192346"/>
                  </a:lnTo>
                  <a:close/>
                </a:path>
                <a:path w="2935604" h="4192904">
                  <a:moveTo>
                    <a:pt x="53340" y="4192346"/>
                  </a:moveTo>
                  <a:lnTo>
                    <a:pt x="51816" y="0"/>
                  </a:lnTo>
                  <a:lnTo>
                    <a:pt x="25908" y="0"/>
                  </a:lnTo>
                  <a:lnTo>
                    <a:pt x="27432" y="4192346"/>
                  </a:lnTo>
                  <a:lnTo>
                    <a:pt x="53340" y="4192346"/>
                  </a:lnTo>
                  <a:close/>
                </a:path>
                <a:path w="2935604" h="4192904">
                  <a:moveTo>
                    <a:pt x="77724" y="4192346"/>
                  </a:moveTo>
                  <a:lnTo>
                    <a:pt x="76200" y="0"/>
                  </a:lnTo>
                  <a:lnTo>
                    <a:pt x="64008" y="0"/>
                  </a:lnTo>
                  <a:lnTo>
                    <a:pt x="65532" y="4192346"/>
                  </a:lnTo>
                  <a:lnTo>
                    <a:pt x="77724" y="4192346"/>
                  </a:lnTo>
                  <a:close/>
                </a:path>
                <a:path w="2935604" h="4192904">
                  <a:moveTo>
                    <a:pt x="2872625" y="4192346"/>
                  </a:moveTo>
                  <a:lnTo>
                    <a:pt x="2871101" y="0"/>
                  </a:lnTo>
                  <a:lnTo>
                    <a:pt x="2857385" y="0"/>
                  </a:lnTo>
                  <a:lnTo>
                    <a:pt x="2858909" y="4192346"/>
                  </a:lnTo>
                  <a:lnTo>
                    <a:pt x="2872625" y="4192346"/>
                  </a:lnTo>
                  <a:close/>
                </a:path>
                <a:path w="2935604" h="4192904">
                  <a:moveTo>
                    <a:pt x="2910725" y="4192346"/>
                  </a:moveTo>
                  <a:lnTo>
                    <a:pt x="2909201" y="0"/>
                  </a:lnTo>
                  <a:lnTo>
                    <a:pt x="2883293" y="0"/>
                  </a:lnTo>
                  <a:lnTo>
                    <a:pt x="2884817" y="4192346"/>
                  </a:lnTo>
                  <a:lnTo>
                    <a:pt x="2910725" y="4192346"/>
                  </a:lnTo>
                  <a:close/>
                </a:path>
                <a:path w="2935604" h="4192904">
                  <a:moveTo>
                    <a:pt x="2935109" y="4192346"/>
                  </a:moveTo>
                  <a:lnTo>
                    <a:pt x="2933585" y="0"/>
                  </a:lnTo>
                  <a:lnTo>
                    <a:pt x="2921393" y="0"/>
                  </a:lnTo>
                  <a:lnTo>
                    <a:pt x="2922917" y="4192346"/>
                  </a:lnTo>
                  <a:lnTo>
                    <a:pt x="2935109" y="4192346"/>
                  </a:lnTo>
                  <a:close/>
                </a:path>
              </a:pathLst>
            </a:custGeom>
            <a:solidFill>
              <a:srgbClr val="42B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17234" y="4007956"/>
              <a:ext cx="733425" cy="1513840"/>
            </a:xfrm>
            <a:custGeom>
              <a:avLst/>
              <a:gdLst/>
              <a:ahLst/>
              <a:cxnLst/>
              <a:rect l="l" t="t" r="r" b="b"/>
              <a:pathLst>
                <a:path w="733425" h="1513839">
                  <a:moveTo>
                    <a:pt x="733014" y="1513270"/>
                  </a:moveTo>
                  <a:lnTo>
                    <a:pt x="733014" y="0"/>
                  </a:lnTo>
                  <a:lnTo>
                    <a:pt x="0" y="0"/>
                  </a:lnTo>
                  <a:lnTo>
                    <a:pt x="0" y="1513270"/>
                  </a:lnTo>
                  <a:lnTo>
                    <a:pt x="733014" y="1513270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17234" y="4007956"/>
              <a:ext cx="733425" cy="1513840"/>
            </a:xfrm>
            <a:custGeom>
              <a:avLst/>
              <a:gdLst/>
              <a:ahLst/>
              <a:cxnLst/>
              <a:rect l="l" t="t" r="r" b="b"/>
              <a:pathLst>
                <a:path w="733425" h="1513839">
                  <a:moveTo>
                    <a:pt x="0" y="0"/>
                  </a:moveTo>
                  <a:lnTo>
                    <a:pt x="0" y="1513270"/>
                  </a:lnTo>
                  <a:lnTo>
                    <a:pt x="733014" y="1513270"/>
                  </a:lnTo>
                  <a:lnTo>
                    <a:pt x="733014" y="0"/>
                  </a:lnTo>
                  <a:lnTo>
                    <a:pt x="0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02575" y="4206068"/>
              <a:ext cx="567055" cy="1117600"/>
            </a:xfrm>
            <a:custGeom>
              <a:avLst/>
              <a:gdLst/>
              <a:ahLst/>
              <a:cxnLst/>
              <a:rect l="l" t="t" r="r" b="b"/>
              <a:pathLst>
                <a:path w="567054" h="1117600">
                  <a:moveTo>
                    <a:pt x="566904" y="1045421"/>
                  </a:moveTo>
                  <a:lnTo>
                    <a:pt x="566904" y="71625"/>
                  </a:lnTo>
                  <a:lnTo>
                    <a:pt x="545950" y="20954"/>
                  </a:lnTo>
                  <a:lnTo>
                    <a:pt x="495279" y="0"/>
                  </a:lnTo>
                  <a:lnTo>
                    <a:pt x="70101" y="0"/>
                  </a:lnTo>
                  <a:lnTo>
                    <a:pt x="42432" y="5619"/>
                  </a:lnTo>
                  <a:lnTo>
                    <a:pt x="20192" y="20954"/>
                  </a:lnTo>
                  <a:lnTo>
                    <a:pt x="5381" y="43717"/>
                  </a:lnTo>
                  <a:lnTo>
                    <a:pt x="0" y="71625"/>
                  </a:lnTo>
                  <a:lnTo>
                    <a:pt x="0" y="1045421"/>
                  </a:lnTo>
                  <a:lnTo>
                    <a:pt x="5381" y="1073328"/>
                  </a:lnTo>
                  <a:lnTo>
                    <a:pt x="20192" y="1096092"/>
                  </a:lnTo>
                  <a:lnTo>
                    <a:pt x="42432" y="1111426"/>
                  </a:lnTo>
                  <a:lnTo>
                    <a:pt x="70101" y="1117046"/>
                  </a:lnTo>
                  <a:lnTo>
                    <a:pt x="495279" y="1117046"/>
                  </a:lnTo>
                  <a:lnTo>
                    <a:pt x="523186" y="1111426"/>
                  </a:lnTo>
                  <a:lnTo>
                    <a:pt x="545950" y="1096092"/>
                  </a:lnTo>
                  <a:lnTo>
                    <a:pt x="561285" y="1073328"/>
                  </a:lnTo>
                  <a:lnTo>
                    <a:pt x="566904" y="1045421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02575" y="4206068"/>
              <a:ext cx="567055" cy="1117600"/>
            </a:xfrm>
            <a:custGeom>
              <a:avLst/>
              <a:gdLst/>
              <a:ahLst/>
              <a:cxnLst/>
              <a:rect l="l" t="t" r="r" b="b"/>
              <a:pathLst>
                <a:path w="567054" h="1117600">
                  <a:moveTo>
                    <a:pt x="70101" y="0"/>
                  </a:moveTo>
                  <a:lnTo>
                    <a:pt x="42432" y="5619"/>
                  </a:lnTo>
                  <a:lnTo>
                    <a:pt x="20192" y="20954"/>
                  </a:lnTo>
                  <a:lnTo>
                    <a:pt x="5381" y="43717"/>
                  </a:lnTo>
                  <a:lnTo>
                    <a:pt x="0" y="71625"/>
                  </a:lnTo>
                  <a:lnTo>
                    <a:pt x="0" y="1045421"/>
                  </a:lnTo>
                  <a:lnTo>
                    <a:pt x="5381" y="1073328"/>
                  </a:lnTo>
                  <a:lnTo>
                    <a:pt x="20192" y="1096092"/>
                  </a:lnTo>
                  <a:lnTo>
                    <a:pt x="42432" y="1111426"/>
                  </a:lnTo>
                  <a:lnTo>
                    <a:pt x="70101" y="1117046"/>
                  </a:lnTo>
                  <a:lnTo>
                    <a:pt x="495279" y="1117046"/>
                  </a:lnTo>
                  <a:lnTo>
                    <a:pt x="523186" y="1111426"/>
                  </a:lnTo>
                  <a:lnTo>
                    <a:pt x="545950" y="1096092"/>
                  </a:lnTo>
                  <a:lnTo>
                    <a:pt x="561285" y="1073328"/>
                  </a:lnTo>
                  <a:lnTo>
                    <a:pt x="566904" y="1045421"/>
                  </a:lnTo>
                  <a:lnTo>
                    <a:pt x="566904" y="71625"/>
                  </a:lnTo>
                  <a:lnTo>
                    <a:pt x="561285" y="43717"/>
                  </a:lnTo>
                  <a:lnTo>
                    <a:pt x="545950" y="20954"/>
                  </a:lnTo>
                  <a:lnTo>
                    <a:pt x="523186" y="5619"/>
                  </a:lnTo>
                  <a:lnTo>
                    <a:pt x="495279" y="0"/>
                  </a:lnTo>
                  <a:lnTo>
                    <a:pt x="70101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26230" y="4623627"/>
              <a:ext cx="44450" cy="280670"/>
            </a:xfrm>
            <a:custGeom>
              <a:avLst/>
              <a:gdLst/>
              <a:ahLst/>
              <a:cxnLst/>
              <a:rect l="l" t="t" r="r" b="b"/>
              <a:pathLst>
                <a:path w="44450" h="280670">
                  <a:moveTo>
                    <a:pt x="44194" y="280404"/>
                  </a:moveTo>
                  <a:lnTo>
                    <a:pt x="44194" y="0"/>
                  </a:lnTo>
                  <a:lnTo>
                    <a:pt x="0" y="0"/>
                  </a:lnTo>
                  <a:lnTo>
                    <a:pt x="0" y="280404"/>
                  </a:lnTo>
                  <a:lnTo>
                    <a:pt x="44194" y="280404"/>
                  </a:lnTo>
                  <a:close/>
                </a:path>
              </a:pathLst>
            </a:custGeom>
            <a:solidFill>
              <a:srgbClr val="6163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26230" y="4623627"/>
              <a:ext cx="44450" cy="280670"/>
            </a:xfrm>
            <a:custGeom>
              <a:avLst/>
              <a:gdLst/>
              <a:ahLst/>
              <a:cxnLst/>
              <a:rect l="l" t="t" r="r" b="b"/>
              <a:pathLst>
                <a:path w="44450" h="280670">
                  <a:moveTo>
                    <a:pt x="0" y="0"/>
                  </a:moveTo>
                  <a:lnTo>
                    <a:pt x="0" y="280404"/>
                  </a:lnTo>
                  <a:lnTo>
                    <a:pt x="44194" y="280404"/>
                  </a:lnTo>
                  <a:lnTo>
                    <a:pt x="44194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843035" y="1703322"/>
            <a:ext cx="2526030" cy="755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2540" algn="ctr">
              <a:lnSpc>
                <a:spcPct val="99700"/>
              </a:lnSpc>
              <a:spcBef>
                <a:spcPts val="105"/>
              </a:spcBef>
            </a:pPr>
            <a:r>
              <a:rPr sz="1200" b="1" i="1" spc="-5" dirty="0">
                <a:solidFill>
                  <a:srgbClr val="282828"/>
                </a:solidFill>
                <a:latin typeface="Arial"/>
                <a:cs typeface="Arial"/>
              </a:rPr>
              <a:t>Cascading (layering) </a:t>
            </a:r>
            <a:r>
              <a:rPr sz="1200" b="1" spc="-10" dirty="0">
                <a:solidFill>
                  <a:srgbClr val="282828"/>
                </a:solidFill>
                <a:latin typeface="Arial"/>
                <a:cs typeface="Arial"/>
              </a:rPr>
              <a:t>your </a:t>
            </a:r>
            <a:r>
              <a:rPr sz="1200" b="1" spc="-5" dirty="0">
                <a:solidFill>
                  <a:srgbClr val="282828"/>
                </a:solidFill>
                <a:latin typeface="Arial"/>
                <a:cs typeface="Arial"/>
              </a:rPr>
              <a:t> protection </a:t>
            </a:r>
            <a:r>
              <a:rPr sz="1200" b="1" dirty="0">
                <a:solidFill>
                  <a:srgbClr val="282828"/>
                </a:solidFill>
                <a:latin typeface="Arial"/>
                <a:cs typeface="Arial"/>
              </a:rPr>
              <a:t>throughout </a:t>
            </a:r>
            <a:r>
              <a:rPr sz="1200" b="1" spc="-10" dirty="0">
                <a:solidFill>
                  <a:srgbClr val="282828"/>
                </a:solidFill>
                <a:latin typeface="Arial"/>
                <a:cs typeface="Arial"/>
              </a:rPr>
              <a:t>your </a:t>
            </a:r>
            <a:r>
              <a:rPr sz="1200" b="1" spc="-5" dirty="0">
                <a:solidFill>
                  <a:srgbClr val="282828"/>
                </a:solidFill>
                <a:latin typeface="Arial"/>
                <a:cs typeface="Arial"/>
              </a:rPr>
              <a:t>facility </a:t>
            </a:r>
            <a:r>
              <a:rPr sz="1200" b="1" spc="-320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82828"/>
                </a:solidFill>
                <a:latin typeface="Arial"/>
                <a:cs typeface="Arial"/>
              </a:rPr>
              <a:t>insures proper protection for </a:t>
            </a:r>
            <a:r>
              <a:rPr sz="1200" b="1" spc="-10" dirty="0">
                <a:solidFill>
                  <a:srgbClr val="282828"/>
                </a:solidFill>
                <a:latin typeface="Arial"/>
                <a:cs typeface="Arial"/>
              </a:rPr>
              <a:t>your </a:t>
            </a:r>
            <a:r>
              <a:rPr sz="1200" b="1" spc="-315" dirty="0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82828"/>
                </a:solidFill>
                <a:latin typeface="Arial"/>
                <a:cs typeface="Arial"/>
              </a:rPr>
              <a:t>equipment.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350263" y="3656074"/>
            <a:ext cx="7407909" cy="2101850"/>
            <a:chOff x="1350263" y="3656074"/>
            <a:chExt cx="7407909" cy="2101850"/>
          </a:xfrm>
        </p:grpSpPr>
        <p:sp>
          <p:nvSpPr>
            <p:cNvPr id="30" name="object 30"/>
            <p:cNvSpPr/>
            <p:nvPr/>
          </p:nvSpPr>
          <p:spPr>
            <a:xfrm>
              <a:off x="8153067" y="4419419"/>
              <a:ext cx="579120" cy="1132840"/>
            </a:xfrm>
            <a:custGeom>
              <a:avLst/>
              <a:gdLst/>
              <a:ahLst/>
              <a:cxnLst/>
              <a:rect l="l" t="t" r="r" b="b"/>
              <a:pathLst>
                <a:path w="579120" h="1132839">
                  <a:moveTo>
                    <a:pt x="579096" y="1132285"/>
                  </a:moveTo>
                  <a:lnTo>
                    <a:pt x="579096" y="0"/>
                  </a:lnTo>
                  <a:lnTo>
                    <a:pt x="0" y="0"/>
                  </a:lnTo>
                  <a:lnTo>
                    <a:pt x="0" y="1132285"/>
                  </a:lnTo>
                  <a:lnTo>
                    <a:pt x="579096" y="1132285"/>
                  </a:lnTo>
                  <a:close/>
                </a:path>
              </a:pathLst>
            </a:custGeom>
            <a:solidFill>
              <a:srgbClr val="B00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153067" y="4419419"/>
              <a:ext cx="579120" cy="1132840"/>
            </a:xfrm>
            <a:custGeom>
              <a:avLst/>
              <a:gdLst/>
              <a:ahLst/>
              <a:cxnLst/>
              <a:rect l="l" t="t" r="r" b="b"/>
              <a:pathLst>
                <a:path w="579120" h="1132839">
                  <a:moveTo>
                    <a:pt x="0" y="0"/>
                  </a:moveTo>
                  <a:lnTo>
                    <a:pt x="0" y="1132285"/>
                  </a:lnTo>
                  <a:lnTo>
                    <a:pt x="579096" y="1132285"/>
                  </a:lnTo>
                  <a:lnTo>
                    <a:pt x="579096" y="0"/>
                  </a:lnTo>
                  <a:lnTo>
                    <a:pt x="0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220120" y="4568765"/>
              <a:ext cx="447040" cy="833755"/>
            </a:xfrm>
            <a:custGeom>
              <a:avLst/>
              <a:gdLst/>
              <a:ahLst/>
              <a:cxnLst/>
              <a:rect l="l" t="t" r="r" b="b"/>
              <a:pathLst>
                <a:path w="447040" h="833754">
                  <a:moveTo>
                    <a:pt x="446513" y="777208"/>
                  </a:moveTo>
                  <a:lnTo>
                    <a:pt x="446513" y="56385"/>
                  </a:lnTo>
                  <a:lnTo>
                    <a:pt x="442227" y="34074"/>
                  </a:lnTo>
                  <a:lnTo>
                    <a:pt x="430512" y="16191"/>
                  </a:lnTo>
                  <a:lnTo>
                    <a:pt x="413082" y="4309"/>
                  </a:lnTo>
                  <a:lnTo>
                    <a:pt x="391652" y="0"/>
                  </a:lnTo>
                  <a:lnTo>
                    <a:pt x="54861" y="0"/>
                  </a:lnTo>
                  <a:lnTo>
                    <a:pt x="33431" y="4309"/>
                  </a:lnTo>
                  <a:lnTo>
                    <a:pt x="16001" y="16191"/>
                  </a:lnTo>
                  <a:lnTo>
                    <a:pt x="4286" y="34074"/>
                  </a:lnTo>
                  <a:lnTo>
                    <a:pt x="0" y="56385"/>
                  </a:lnTo>
                  <a:lnTo>
                    <a:pt x="0" y="777208"/>
                  </a:lnTo>
                  <a:lnTo>
                    <a:pt x="4286" y="798876"/>
                  </a:lnTo>
                  <a:lnTo>
                    <a:pt x="16001" y="816830"/>
                  </a:lnTo>
                  <a:lnTo>
                    <a:pt x="33431" y="829069"/>
                  </a:lnTo>
                  <a:lnTo>
                    <a:pt x="54861" y="833593"/>
                  </a:lnTo>
                  <a:lnTo>
                    <a:pt x="391652" y="833593"/>
                  </a:lnTo>
                  <a:lnTo>
                    <a:pt x="413082" y="829069"/>
                  </a:lnTo>
                  <a:lnTo>
                    <a:pt x="430512" y="816830"/>
                  </a:lnTo>
                  <a:lnTo>
                    <a:pt x="442227" y="798876"/>
                  </a:lnTo>
                  <a:lnTo>
                    <a:pt x="446513" y="777208"/>
                  </a:lnTo>
                  <a:close/>
                </a:path>
              </a:pathLst>
            </a:custGeom>
            <a:solidFill>
              <a:srgbClr val="009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20120" y="4568765"/>
              <a:ext cx="447040" cy="833755"/>
            </a:xfrm>
            <a:custGeom>
              <a:avLst/>
              <a:gdLst/>
              <a:ahLst/>
              <a:cxnLst/>
              <a:rect l="l" t="t" r="r" b="b"/>
              <a:pathLst>
                <a:path w="447040" h="833754">
                  <a:moveTo>
                    <a:pt x="54861" y="0"/>
                  </a:moveTo>
                  <a:lnTo>
                    <a:pt x="33431" y="4309"/>
                  </a:lnTo>
                  <a:lnTo>
                    <a:pt x="16001" y="16191"/>
                  </a:lnTo>
                  <a:lnTo>
                    <a:pt x="4286" y="34074"/>
                  </a:lnTo>
                  <a:lnTo>
                    <a:pt x="0" y="56385"/>
                  </a:lnTo>
                  <a:lnTo>
                    <a:pt x="0" y="777208"/>
                  </a:lnTo>
                  <a:lnTo>
                    <a:pt x="4286" y="798876"/>
                  </a:lnTo>
                  <a:lnTo>
                    <a:pt x="16001" y="816830"/>
                  </a:lnTo>
                  <a:lnTo>
                    <a:pt x="33431" y="829069"/>
                  </a:lnTo>
                  <a:lnTo>
                    <a:pt x="54861" y="833593"/>
                  </a:lnTo>
                  <a:lnTo>
                    <a:pt x="391652" y="833593"/>
                  </a:lnTo>
                  <a:lnTo>
                    <a:pt x="413082" y="829069"/>
                  </a:lnTo>
                  <a:lnTo>
                    <a:pt x="430512" y="816830"/>
                  </a:lnTo>
                  <a:lnTo>
                    <a:pt x="442227" y="798876"/>
                  </a:lnTo>
                  <a:lnTo>
                    <a:pt x="446513" y="777208"/>
                  </a:lnTo>
                  <a:lnTo>
                    <a:pt x="446513" y="56385"/>
                  </a:lnTo>
                  <a:lnTo>
                    <a:pt x="442227" y="34074"/>
                  </a:lnTo>
                  <a:lnTo>
                    <a:pt x="430512" y="16191"/>
                  </a:lnTo>
                  <a:lnTo>
                    <a:pt x="413082" y="4309"/>
                  </a:lnTo>
                  <a:lnTo>
                    <a:pt x="391652" y="0"/>
                  </a:lnTo>
                  <a:lnTo>
                    <a:pt x="54861" y="0"/>
                  </a:lnTo>
                  <a:close/>
                </a:path>
              </a:pathLst>
            </a:custGeom>
            <a:ln w="50797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556910" y="4879648"/>
              <a:ext cx="32384" cy="210820"/>
            </a:xfrm>
            <a:custGeom>
              <a:avLst/>
              <a:gdLst/>
              <a:ahLst/>
              <a:cxnLst/>
              <a:rect l="l" t="t" r="r" b="b"/>
              <a:pathLst>
                <a:path w="32384" h="210820">
                  <a:moveTo>
                    <a:pt x="0" y="0"/>
                  </a:moveTo>
                  <a:lnTo>
                    <a:pt x="0" y="210303"/>
                  </a:lnTo>
                  <a:lnTo>
                    <a:pt x="32002" y="210303"/>
                  </a:lnTo>
                  <a:lnTo>
                    <a:pt x="32002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163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0263" y="3656074"/>
              <a:ext cx="1167383" cy="106832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5449" y="5120638"/>
              <a:ext cx="792162" cy="63679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6614" y="4081475"/>
              <a:ext cx="1290390" cy="10267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6307" y="3781043"/>
              <a:ext cx="801623" cy="967739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846578" y="2738118"/>
            <a:ext cx="163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Modular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&amp;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Brick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Panel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12367" y="7027181"/>
            <a:ext cx="277749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Schneider Electric</a:t>
            </a:r>
            <a:r>
              <a:rPr sz="800" spc="5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-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Forum</a:t>
            </a:r>
            <a:r>
              <a:rPr sz="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de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Inspectores</a:t>
            </a:r>
            <a:r>
              <a:rPr sz="800" spc="1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Retie</a:t>
            </a:r>
            <a:r>
              <a:rPr sz="800" dirty="0">
                <a:solidFill>
                  <a:srgbClr val="616368"/>
                </a:solidFill>
                <a:latin typeface="Arial MT"/>
                <a:cs typeface="Arial MT"/>
              </a:rPr>
              <a:t> –</a:t>
            </a:r>
            <a:r>
              <a:rPr sz="800" spc="5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Abril</a:t>
            </a:r>
            <a:r>
              <a:rPr sz="800" spc="10" dirty="0">
                <a:solidFill>
                  <a:srgbClr val="616368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616368"/>
                </a:solidFill>
                <a:latin typeface="Arial MT"/>
                <a:cs typeface="Arial MT"/>
              </a:rPr>
              <a:t>2009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44886" y="2692398"/>
            <a:ext cx="131953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90500">
              <a:lnSpc>
                <a:spcPct val="100600"/>
              </a:lnSpc>
              <a:spcBef>
                <a:spcPts val="85"/>
              </a:spcBef>
            </a:pPr>
            <a:r>
              <a:rPr sz="1800" spc="-5" dirty="0">
                <a:latin typeface="Arial MT"/>
                <a:cs typeface="Arial MT"/>
              </a:rPr>
              <a:t>Hardwire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</a:t>
            </a:r>
            <a:r>
              <a:rPr sz="1800" spc="-10" dirty="0">
                <a:latin typeface="Arial MT"/>
                <a:cs typeface="Arial MT"/>
              </a:rPr>
              <a:t>80</a:t>
            </a:r>
            <a:r>
              <a:rPr sz="1800" dirty="0">
                <a:latin typeface="Arial MT"/>
                <a:cs typeface="Arial MT"/>
              </a:rPr>
              <a:t>/</a:t>
            </a:r>
            <a:r>
              <a:rPr sz="1800" spc="-10" dirty="0">
                <a:latin typeface="Arial MT"/>
                <a:cs typeface="Arial MT"/>
              </a:rPr>
              <a:t>100</a:t>
            </a:r>
            <a:r>
              <a:rPr sz="1800" dirty="0">
                <a:latin typeface="Arial MT"/>
                <a:cs typeface="Arial MT"/>
              </a:rPr>
              <a:t>/</a:t>
            </a:r>
            <a:r>
              <a:rPr sz="1800" spc="5" dirty="0">
                <a:latin typeface="Arial MT"/>
                <a:cs typeface="Arial MT"/>
              </a:rPr>
              <a:t>1</a:t>
            </a:r>
            <a:r>
              <a:rPr sz="1800" spc="-10" dirty="0">
                <a:latin typeface="Arial MT"/>
                <a:cs typeface="Arial MT"/>
              </a:rPr>
              <a:t>2</a:t>
            </a:r>
            <a:r>
              <a:rPr sz="1800" dirty="0">
                <a:latin typeface="Arial MT"/>
                <a:cs typeface="Arial MT"/>
              </a:rPr>
              <a:t>0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16483" y="2692398"/>
            <a:ext cx="123253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47320">
              <a:lnSpc>
                <a:spcPct val="100600"/>
              </a:lnSpc>
              <a:spcBef>
                <a:spcPts val="85"/>
              </a:spcBef>
            </a:pPr>
            <a:r>
              <a:rPr sz="1800" spc="-5" dirty="0">
                <a:latin typeface="Arial MT"/>
                <a:cs typeface="Arial MT"/>
              </a:rPr>
              <a:t>Hardwire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</a:t>
            </a:r>
            <a:r>
              <a:rPr sz="1800" spc="-10" dirty="0">
                <a:latin typeface="Arial MT"/>
                <a:cs typeface="Arial MT"/>
              </a:rPr>
              <a:t>H</a:t>
            </a:r>
            <a:r>
              <a:rPr sz="1800" dirty="0">
                <a:latin typeface="Arial MT"/>
                <a:cs typeface="Arial MT"/>
              </a:rPr>
              <a:t>W</a:t>
            </a:r>
            <a:r>
              <a:rPr sz="1800" spc="-10" dirty="0">
                <a:latin typeface="Arial MT"/>
                <a:cs typeface="Arial MT"/>
              </a:rPr>
              <a:t>/</a:t>
            </a:r>
            <a:r>
              <a:rPr sz="1800" spc="10" dirty="0">
                <a:latin typeface="Arial MT"/>
                <a:cs typeface="Arial MT"/>
              </a:rPr>
              <a:t>T</a:t>
            </a:r>
            <a:r>
              <a:rPr sz="1800" spc="-10" dirty="0">
                <a:latin typeface="Arial MT"/>
                <a:cs typeface="Arial MT"/>
              </a:rPr>
              <a:t>40</a:t>
            </a:r>
            <a:r>
              <a:rPr sz="1800" dirty="0">
                <a:latin typeface="Arial MT"/>
                <a:cs typeface="Arial MT"/>
              </a:rPr>
              <a:t>W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875791" y="534416"/>
            <a:ext cx="4700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Aplicación</a:t>
            </a:r>
            <a:r>
              <a:rPr spc="-2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5" dirty="0"/>
              <a:t>Producto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3938</Words>
  <Application>Microsoft Office PowerPoint</Application>
  <PresentationFormat>Personalizado</PresentationFormat>
  <Paragraphs>672</Paragraphs>
  <Slides>69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69</vt:i4>
      </vt:variant>
    </vt:vector>
  </HeadingPairs>
  <TitlesOfParts>
    <vt:vector size="76" baseType="lpstr">
      <vt:lpstr>Arial</vt:lpstr>
      <vt:lpstr>Arial MT</vt:lpstr>
      <vt:lpstr>Calibri</vt:lpstr>
      <vt:lpstr>Microsoft Sans Serif</vt:lpstr>
      <vt:lpstr>Symbol</vt:lpstr>
      <vt:lpstr>Times New Roman</vt:lpstr>
      <vt:lpstr>Office Theme</vt:lpstr>
      <vt:lpstr>8.1 Diseño de las instalaciones eléctricas.</vt:lpstr>
      <vt:lpstr>Protecciones en BT</vt:lpstr>
      <vt:lpstr>Protecciones en BT</vt:lpstr>
      <vt:lpstr>Sistemas de conexión a tierra</vt:lpstr>
      <vt:lpstr>Sistemas de Conexión a Tierra</vt:lpstr>
      <vt:lpstr>Sistemas de Conexión a Tierra</vt:lpstr>
      <vt:lpstr>Sistemas de Conexión a Tierra</vt:lpstr>
      <vt:lpstr>Análisis y coordinación de protecciones</vt:lpstr>
      <vt:lpstr>La norma IEC 60947-2 y la coordinación de  los dispositivos de protección</vt:lpstr>
      <vt:lpstr>Técnicas de coordinación BT</vt:lpstr>
      <vt:lpstr>Cálculo y coordinación de protecciones</vt:lpstr>
      <vt:lpstr>Cálculo y coordinación de protecciones</vt:lpstr>
      <vt:lpstr>Curvas de disparo para interruptores automáticos  en BT</vt:lpstr>
      <vt:lpstr>Cálculo y coordinación de protecciones</vt:lpstr>
      <vt:lpstr>Diseño de las instalaciones eléctricas.</vt:lpstr>
      <vt:lpstr>La solución Schneider Electric: el dominio de la  técnica</vt:lpstr>
      <vt:lpstr>Informes y Cálculos</vt:lpstr>
      <vt:lpstr>Herramientas de Diseño</vt:lpstr>
      <vt:lpstr>Sistema informático: Ecodial</vt:lpstr>
      <vt:lpstr>Herramientas de Diseño</vt:lpstr>
      <vt:lpstr>Sistemas de Transferencias en BT</vt:lpstr>
      <vt:lpstr>Sistemas de transferencias en BT</vt:lpstr>
      <vt:lpstr>Sistemas de transferencias en BT</vt:lpstr>
      <vt:lpstr>Sistemas de transferencias en BT</vt:lpstr>
      <vt:lpstr>Sistemas de transferencias en BT</vt:lpstr>
      <vt:lpstr>Sistemas de transferencias en BT</vt:lpstr>
      <vt:lpstr>Protección de las personas  Contacto directo e indirecto</vt:lpstr>
      <vt:lpstr>Corrientes De Fuga</vt:lpstr>
      <vt:lpstr>Riesgo de Incendio</vt:lpstr>
      <vt:lpstr>Protección Diferencial</vt:lpstr>
      <vt:lpstr>Protección Diferencial</vt:lpstr>
      <vt:lpstr>Técnicas de protección de falla a tierra</vt:lpstr>
      <vt:lpstr>Técnicas de protección de falla a tierra</vt:lpstr>
      <vt:lpstr>Técnicas de protección de falla a tierra</vt:lpstr>
      <vt:lpstr>Técnicas de protección Diferencial</vt:lpstr>
      <vt:lpstr>Protección Diferencial</vt:lpstr>
      <vt:lpstr>Efectos De La Corriente En El Cuerpo  Humano.</vt:lpstr>
      <vt:lpstr>Efectos de la corriente en el cuerpo humano.</vt:lpstr>
      <vt:lpstr>Diseño de las instalaciones eléctricas.</vt:lpstr>
      <vt:lpstr>Selección de un DDR</vt:lpstr>
      <vt:lpstr>Clases de Toroidales</vt:lpstr>
      <vt:lpstr>Selección de un DDR</vt:lpstr>
      <vt:lpstr>Selección de un DDR</vt:lpstr>
      <vt:lpstr>Selección de un DDR</vt:lpstr>
      <vt:lpstr>Simbolos</vt:lpstr>
      <vt:lpstr>h. Cálculo y coordinación de protecciones</vt:lpstr>
      <vt:lpstr>Qué es una Sobretensión Transitoria?</vt:lpstr>
      <vt:lpstr>Qué es una Sobretensión Transitoria?</vt:lpstr>
      <vt:lpstr>Clasificación según la norma</vt:lpstr>
      <vt:lpstr>Tecnologías Utilizadas</vt:lpstr>
      <vt:lpstr>Tecnologías Utilizadas</vt:lpstr>
      <vt:lpstr>Tecnologías Utilizadas</vt:lpstr>
      <vt:lpstr>Tecnologías Utilizadas</vt:lpstr>
      <vt:lpstr>Tecnologías Utilizadas</vt:lpstr>
      <vt:lpstr>Modos de Protección</vt:lpstr>
      <vt:lpstr>RETIE - Requisitos técnicos esenciales</vt:lpstr>
      <vt:lpstr>RETIE - Requisitos técnicos esenciales</vt:lpstr>
      <vt:lpstr>NTC 4552-1</vt:lpstr>
      <vt:lpstr>NTC 4552-1 Evaluación del nivel de riesgo</vt:lpstr>
      <vt:lpstr>Selección de un DPS</vt:lpstr>
      <vt:lpstr>Selección de los DPS</vt:lpstr>
      <vt:lpstr>Protección en Cascada</vt:lpstr>
      <vt:lpstr>Longitud de los cables y el desempeño  del DPS</vt:lpstr>
      <vt:lpstr>Selección de un DPS</vt:lpstr>
      <vt:lpstr>Selección de un DPS</vt:lpstr>
      <vt:lpstr>Selección de un DPS</vt:lpstr>
      <vt:lpstr>Selección de un DPS</vt:lpstr>
      <vt:lpstr>Tabla de Selección</vt:lpstr>
      <vt:lpstr>Aplicación de Producto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Coordinación de Protecciones BT</dc:title>
  <dc:creator>SESA237189</dc:creator>
  <cp:lastModifiedBy>User</cp:lastModifiedBy>
  <cp:revision>8</cp:revision>
  <dcterms:created xsi:type="dcterms:W3CDTF">2024-06-05T15:55:16Z</dcterms:created>
  <dcterms:modified xsi:type="dcterms:W3CDTF">2024-06-05T16:02:46Z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2012-05-31T00:00:00Z</vt:filetime>
  </property>
  <property fmtid="{D5CDD505-2E9C-101B-9397-08002B2CF9AE}" pid="3" name="Creator">
    <vt:lpwstr>PDFCreator Version 0.9.7</vt:lpwstr>
  </property>
  <property fmtid="{D5CDD505-2E9C-101B-9397-08002B2CF9AE}" pid="4" name="LastSaved">
    <vt:filetime>2024-06-05T00:00:00Z</vt:filetime>
  </property>
</Properties>
</file>